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9144000" cy="6858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cer" initials="A" lastIdx="1" clrIdx="0"/>
  <p:cmAuthor id="1" name="Per Kruse" initials="PK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0A700"/>
    <a:srgbClr val="FF8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83" autoAdjust="0"/>
    <p:restoredTop sz="96327" autoAdjust="0"/>
  </p:normalViewPr>
  <p:slideViewPr>
    <p:cSldViewPr>
      <p:cViewPr varScale="1">
        <p:scale>
          <a:sx n="124" d="100"/>
          <a:sy n="124" d="100"/>
        </p:scale>
        <p:origin x="116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550"/>
    </p:cViewPr>
  </p:sorterViewPr>
  <p:notesViewPr>
    <p:cSldViewPr>
      <p:cViewPr varScale="1">
        <p:scale>
          <a:sx n="57" d="100"/>
          <a:sy n="57" d="100"/>
        </p:scale>
        <p:origin x="257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>
              <a:latin typeface="Calibri Bold" charset="0"/>
            </a:endParaRPr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C6B6B-9B69-4645-8BD3-D8F966D876C6}" type="datetimeFigureOut">
              <a:rPr lang="da-DK" smtClean="0">
                <a:latin typeface="Calibri Bold" charset="0"/>
              </a:rPr>
              <a:t>21.05.2022</a:t>
            </a:fld>
            <a:endParaRPr lang="da-DK" dirty="0">
              <a:latin typeface="Calibri Bold" charset="0"/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>
              <a:latin typeface="Calibri Bold" charset="0"/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37C7E-A3CE-41EC-AF76-E004D8CD84EF}" type="slidenum">
              <a:rPr lang="da-DK" smtClean="0">
                <a:latin typeface="Calibri Bold" charset="0"/>
              </a:rPr>
              <a:t>‹nr.›</a:t>
            </a:fld>
            <a:endParaRPr lang="da-DK" dirty="0">
              <a:latin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44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Bold" charset="0"/>
              </a:defRPr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Bold" charset="0"/>
              </a:defRPr>
            </a:lvl1pPr>
          </a:lstStyle>
          <a:p>
            <a:fld id="{B9B3A10E-DC23-42C8-A0E1-F8AAEAA4783D}" type="datetimeFigureOut">
              <a:rPr lang="da-DK" smtClean="0"/>
              <a:pPr/>
              <a:t>21.05.2022</a:t>
            </a:fld>
            <a:endParaRPr lang="da-DK" dirty="0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Bold" charset="0"/>
              </a:defRPr>
            </a:lvl1pPr>
          </a:lstStyle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Bold" charset="0"/>
              </a:defRPr>
            </a:lvl1pPr>
          </a:lstStyle>
          <a:p>
            <a:fld id="{60DC8723-9CDE-4F1C-B45B-F46047217648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75645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 Bold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40327"/>
            <a:ext cx="7389805" cy="123444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441386"/>
            <a:ext cx="6085722" cy="1471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69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4104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446205" cy="569705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6799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7019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35329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35329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3319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4274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4274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846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4292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4292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34305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43058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349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861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657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45005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9314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F98CD-E506-FA4F-B85B-63F750D0D2B6}" type="datetimeFigureOut">
              <a:rPr lang="da-DK" smtClean="0"/>
              <a:t>21.05.2022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7468F-5456-5440-9AD7-01FA263FE9E5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9265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1840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1840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 Bold" charset="0"/>
              </a:defRPr>
            </a:lvl1pPr>
          </a:lstStyle>
          <a:p>
            <a:fld id="{F9AF98CD-E506-FA4F-B85B-63F750D0D2B6}" type="datetimeFigureOut">
              <a:rPr lang="da-DK" smtClean="0"/>
              <a:pPr/>
              <a:t>21.05.2022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687236" y="6356350"/>
            <a:ext cx="3332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Calibri Bold" charset="0"/>
              </a:defRPr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522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Calibri Bold" charset="0"/>
              </a:defRPr>
            </a:lvl1pPr>
          </a:lstStyle>
          <a:p>
            <a:fld id="{7507468F-5456-5440-9AD7-01FA263FE9E5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8" name="Billede 7" descr="DcH_layout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605" y="0"/>
            <a:ext cx="978924" cy="6858000"/>
          </a:xfrm>
          <a:prstGeom prst="rect">
            <a:avLst/>
          </a:prstGeom>
        </p:spPr>
      </p:pic>
      <p:pic>
        <p:nvPicPr>
          <p:cNvPr id="9" name="Billede 8" descr="DcH_layout.pn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605" y="0"/>
            <a:ext cx="978924" cy="6858000"/>
          </a:xfrm>
          <a:prstGeom prst="rect">
            <a:avLst/>
          </a:prstGeom>
        </p:spPr>
      </p:pic>
      <p:sp>
        <p:nvSpPr>
          <p:cNvPr id="11" name="TextBox 5"/>
          <p:cNvSpPr txBox="1"/>
          <p:nvPr userDrawn="1"/>
        </p:nvSpPr>
        <p:spPr>
          <a:xfrm>
            <a:off x="76200" y="5862638"/>
            <a:ext cx="11255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da-DK" sz="800" dirty="0">
                <a:solidFill>
                  <a:prstClr val="white"/>
                </a:solidFill>
                <a:latin typeface="Calibri Bold" charset="0"/>
                <a:cs typeface="Calibri Bold" charset="0"/>
              </a:rPr>
              <a:t>Danmarks</a:t>
            </a:r>
          </a:p>
          <a:p>
            <a:pPr defTabSz="457200">
              <a:defRPr/>
            </a:pPr>
            <a:r>
              <a:rPr lang="da-DK" sz="800" dirty="0">
                <a:solidFill>
                  <a:prstClr val="white"/>
                </a:solidFill>
                <a:latin typeface="Calibri Bold" charset="0"/>
                <a:cs typeface="Calibri Bold" charset="0"/>
              </a:rPr>
              <a:t>Civile</a:t>
            </a:r>
          </a:p>
          <a:p>
            <a:pPr defTabSz="457200">
              <a:defRPr/>
            </a:pPr>
            <a:r>
              <a:rPr lang="da-DK" sz="800" dirty="0">
                <a:solidFill>
                  <a:prstClr val="white"/>
                </a:solidFill>
                <a:latin typeface="Calibri Bold" charset="0"/>
                <a:cs typeface="Calibri Bold" charset="0"/>
              </a:rPr>
              <a:t>Hundeførerforening</a:t>
            </a:r>
          </a:p>
        </p:txBody>
      </p:sp>
    </p:spTree>
    <p:extLst>
      <p:ext uri="{BB962C8B-B14F-4D97-AF65-F5344CB8AC3E}">
        <p14:creationId xmlns:p14="http://schemas.microsoft.com/office/powerpoint/2010/main" val="171599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406400" indent="-406400" algn="l" defTabSz="457200" rtl="0" eaLnBrk="1" latinLnBrk="0" hangingPunct="1">
        <a:spcBef>
          <a:spcPct val="20000"/>
        </a:spcBef>
        <a:buSzPct val="95000"/>
        <a:buFontTx/>
        <a:buBlip>
          <a:blip r:embed="rId14"/>
        </a:buBlip>
        <a:tabLst/>
        <a:defRPr sz="3200" kern="1200">
          <a:solidFill>
            <a:schemeClr val="tx1"/>
          </a:solidFill>
          <a:latin typeface="Calibri Bold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libri Bold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Calibri Bold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libri Bold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libri Bold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BDA42B-9772-54E3-4D56-8B34CBE242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A25BABA-0D6A-D254-E5F2-5CE98DC304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6605221"/>
      </p:ext>
    </p:extLst>
  </p:cSld>
  <p:clrMapOvr>
    <a:masterClrMapping/>
  </p:clrMapOvr>
</p:sld>
</file>

<file path=ppt/theme/theme1.xml><?xml version="1.0" encoding="utf-8"?>
<a:theme xmlns:a="http://schemas.openxmlformats.org/drawingml/2006/main" name="DcH_PP_2015">
  <a:themeElements>
    <a:clrScheme name="Bris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Horisont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cH PP 2016" id="{087FA54A-5E5B-9C49-8287-36EE6240386E}" vid="{D7E0DEEB-C38D-274B-BB5C-A4CA4B235B18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DcH_PP_2015</Template>
  <TotalTime>11</TotalTime>
  <Words>0</Words>
  <Application>Microsoft Macintosh PowerPoint</Application>
  <PresentationFormat>Skærmshow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 Bold</vt:lpstr>
      <vt:lpstr>DcH_PP_2015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Helle Troelsen</dc:creator>
  <cp:lastModifiedBy>Helle Troelsen</cp:lastModifiedBy>
  <cp:revision>1</cp:revision>
  <cp:lastPrinted>2015-11-23T21:17:49Z</cp:lastPrinted>
  <dcterms:created xsi:type="dcterms:W3CDTF">2022-05-21T17:13:18Z</dcterms:created>
  <dcterms:modified xsi:type="dcterms:W3CDTF">2022-05-21T17:24:49Z</dcterms:modified>
</cp:coreProperties>
</file>