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42B95F-3A59-49AB-8EA7-3360E6F25C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2525" y="114141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2E20298C-82D9-4750-B5C1-180D5A60E9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2525" y="35766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6C42172-2649-4934-9339-AA2545EA7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38407B4-3D94-4404-81C0-56511CDC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434BCE1-CE6B-4DF4-A90A-A2F513FF5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14190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7A78E1-ADBF-45FF-9034-A6D54AF88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0D16CB1-277E-4332-BA56-734387B85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112847C-465F-4F29-8AAA-6D085EADA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15C712F-BB4D-40E7-90E2-5B14D8AA5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876D7D5-FA26-4229-96A6-700DEB345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26680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883EC85A-92BC-430B-B42D-FF74BF9664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10F8EAE9-5DD4-45E0-84C1-F42C438D99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2B9780E-385D-4B5A-AC0E-22266837B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2EF7CDA-73B6-4332-AA75-7B79F9935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FC3511B-9E89-4BC3-AB00-EDE4A2D85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9928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9CDD33-9DF2-4C04-84E1-15E8D1A9AF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B1E44F1-5250-494E-B8A5-411F7AC040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7B697DA-ADE8-479A-A9F8-BB12DDC4C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951A87C-3B1B-4E31-847F-5BDE3CEDE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683395D-F750-46CB-B90C-8B49B8B75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09184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D381CD-F293-40AF-A8EB-9EC229AF8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B909A88-952F-480E-B79C-1F135F133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AE6B0C9-9CF6-4039-A62A-71B627108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88248FE-2ED9-4306-9124-FC83B062B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26C677D-EB64-480E-9028-D6BF6D1BE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12281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69D0B6-4472-49A3-8976-ABCE63175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F4AFD8E-F94B-4A9B-8209-884DB26753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210148D-017A-426B-9A3E-8D408C46C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4FB9CE6-4EFF-438F-9528-149F8DF8B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3115104-79C7-4A1B-A1B4-9D0A40C4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63232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AB57B8-AA37-48D7-8A45-60C42A889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764B416-080D-4C37-881D-45E6ECBF95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05336159-3EE8-4BDC-822A-16DDABC4E0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5BC64A0-7756-481D-A04E-921DA1DCB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7076D05-81E0-403A-9A19-EDEB0733C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9A4E9101-3EFF-4C87-BDFE-7E2F1D957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0070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A38060-4C65-4805-A40B-9114470F02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B5FCC02-A660-4683-8D4D-4258532F9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B714BAD-3850-4A29-91DB-EC20B8F674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5141F502-E4D7-4D73-9919-D16BD718E1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4455535-60ED-47B4-A537-DCE74DA814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29C790A0-A892-48BA-B034-A19B7D143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66ECAFA-824B-486D-9615-4535D0B16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513BAD30-574E-4383-94EA-D38BC1F22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23999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17E249-38D7-406B-A78E-462C5CB41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12018A82-3B22-47F9-B602-F90550393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8C104B6-8960-4A0A-A57D-17D24FEB0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86EAF0D-4769-4F5C-B59B-5F91EFD3A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1373664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7AA56819-5BC6-4AAA-AD9F-3087B052D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B108999-8F7B-4F30-9B71-E49B5D095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20ACCC0-DE35-4155-B0FE-439078621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25252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32A191-7300-4A08-8971-268EB5AF1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0BE0E7A-1357-4BFA-8AB6-2539F09B6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09CB162-C29D-4340-A6BE-C8BD21B7FA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212D9EA-BA65-452C-B0EF-BD3BF27A4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8A4FFB8-37A0-4725-9539-BE773290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3A6C476-CE97-493B-89A4-B610EEC26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48720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615FAD-0455-460C-972A-BE16AE017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7FF5ECF-E20B-4121-8476-EDD68F8FE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7442AD0-44C9-4AFC-AB36-A25831B65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D08F3F3-79A4-4299-883E-BABC7ECD1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3A6E414-6C6B-4A87-8277-5B6C83D1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344729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FC4E80-C59E-40CD-B4B7-F3E7CEAD9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9505B49-D063-4996-A563-677BC67ADA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35D6828-B644-40D2-B00C-B34BCC5F90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6945F34-8827-482C-AFDD-8ED53AAACC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F0FCC96-A4DC-47FD-A24D-68AE90DFA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2D0A976-6A7C-4A9C-A028-8F4C0B374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151120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35E80C-9FE2-430C-9F18-29CCA96D4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752B9654-A3FE-45F2-9412-AD6677D2A1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F085CC3-BA14-49EB-862D-738146FDD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285A52C-EBA7-47F8-A50C-9A0DB4DB4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52FD67A-A0D1-4633-BBB3-3B4CD8F9A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0164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80834D2-02B7-4B28-9FEC-0A57D0C1A1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A9A5D39-4A98-4DB3-9C9E-822EAA6A46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37B4C32-78E0-470A-A2F2-4E443BD6BB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D0FBFFD-79FA-4C0E-835B-8D93A3E9C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0F53E4F-6DE1-4912-834F-BDC4F5253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22642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CA1E08-7704-4CE9-84D7-824164548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A2BC2676-213F-4033-BB21-518AC876C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E5DFD-E604-4516-B8AF-1C00E8B909FA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34080880-3345-41B1-8B25-578C6A79B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3A29F73-91A0-4F31-9762-0ADA298D1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02049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1BADAF-3B24-4AE7-BE14-EE1AD3BCE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5BE664D-80E9-49C9-BE5F-784C7F4F9C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5B90F66-A5B0-40BA-89E1-4CC4647DB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1CEBF11-9351-46C3-843C-038E12E46E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219BCDF-5B01-4038-955D-C07E2EF88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74392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D19822-C5B8-44E4-8DB9-150839EBC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9A6ADA4-01A2-4FDD-B17F-B6BD296809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18B7DDD7-C6A4-43E6-AFB3-7B5154802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47DC78A-719C-4A5C-AA49-C029D355F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3A74C61-4FB2-44B6-BB9E-972D2EAE0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CEC6BAA-101F-483A-9867-D3D9BFE91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9095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EB39F6-9569-4F78-86B4-2DD149647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0EABF3D-64AD-46B3-924C-10F37BB55C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3E36C088-430B-43DD-90D5-9FC4F9468A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E7D986D-6C9F-4C53-9810-EDBDA649C7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F119634-3E3F-486B-8538-66A5BF7367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623654F-1515-4BB9-A455-3DC22B10A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943CF056-D3F1-4184-85D0-2D16E5AC1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853D758-D699-4280-B6C5-75F6CB931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5836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EAB4D9-9389-49A8-9E64-7928EB1DF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A124B6A-5904-41CD-A679-25FB6639A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87C63E5-DFA2-4CCE-8860-CF97A3FDF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95A7085-DAB7-4971-8BCD-4129ECBAE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4987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3195798-0AC0-46D8-80DC-D12942D1B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EFEBD758-6394-4A10-A11D-D3006002E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D939FF5-E258-4E04-8D40-D2BB36B68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2944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677FE2-70D5-4809-AB6C-682FCB2E7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850DEB3-21EF-46D3-AA14-09A820FC7F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1B6076A-6780-473C-9909-538AB07035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E306EDB-0E5A-4542-A62C-AAAED616C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78257EDE-1B21-4CCE-A803-0C0DEB3E8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7BAEA54-F14C-41D9-B5FC-F7DF295BE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5346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88323B-F50A-40DC-BE7E-C50C5D45A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5B06DE66-256F-4BC2-9ECF-1B665E7D22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7D12F0EE-A5A1-4785-B610-9736F47D09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Rediger teksttypografien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5BDB35A-BD08-417E-819E-A2D745A62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B6EBB-BA71-425D-85B7-8ACA05D4BAA5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4FD92CC9-E186-4914-A32D-57300B1BA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3209F91-EE99-46D9-B242-A191B1372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1223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5777AA7C-DBED-401C-8B2F-AC6A69A63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8450"/>
            <a:ext cx="948370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E247F62-E6E7-446D-ACBC-0E00D23B7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9934575" cy="40798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1CA591D-E543-4752-A0B0-B9AAEEC3C4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8B6EBB-BA71-425D-85B7-8ACA05D4BAA5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D4B30ED-35C4-4111-94A9-744DAD6864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E3ED76A-C502-499C-A240-447FE1F139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B1EC2-0DB0-435C-83CE-D314DB72CD0E}" type="slidenum">
              <a:rPr lang="da-DK" smtClean="0"/>
              <a:t>‹nr.›</a:t>
            </a:fld>
            <a:endParaRPr lang="da-DK"/>
          </a:p>
        </p:txBody>
      </p:sp>
      <p:pic>
        <p:nvPicPr>
          <p:cNvPr id="8" name="Billede 7">
            <a:extLst>
              <a:ext uri="{FF2B5EF4-FFF2-40B4-BE49-F238E27FC236}">
                <a16:creationId xmlns:a16="http://schemas.microsoft.com/office/drawing/2014/main" id="{371BD6C5-D947-46AB-AE9B-F3BC8F751C2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1909" y="0"/>
            <a:ext cx="1587516" cy="1466850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7E0A10BB-CB15-413D-982F-91F3234407A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2" b="13134"/>
          <a:stretch/>
        </p:blipFill>
        <p:spPr>
          <a:xfrm>
            <a:off x="10321909" y="5260715"/>
            <a:ext cx="1750333" cy="1597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62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068DFF7E-31EF-43E1-B6D8-768B54CB8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CD2179D-C594-443E-8AB8-29881C990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Rediger teksttypografien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80B8DD7-F5C9-454F-8C2A-A2199501CD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7E5DFD-E604-4516-B8AF-1C00E8B909FA}" type="datetimeFigureOut">
              <a:rPr lang="da-DK" smtClean="0"/>
              <a:t>09-01-2019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4D4204C-E459-4F5C-9CD7-606C9FC10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E03EB4E-F503-49AE-987A-F7374C853B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7AADA-D0E9-4AFF-808A-5D1CED4BFE4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4090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0D982F-4D55-4298-9CC4-1D23DA0F17A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C9EE314-57EA-4190-882C-84CF44920A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3028983"/>
      </p:ext>
    </p:extLst>
  </p:cSld>
  <p:clrMapOvr>
    <a:masterClrMapping/>
  </p:clrMapOvr>
</p:sld>
</file>

<file path=ppt/theme/theme1.xml><?xml version="1.0" encoding="utf-8"?>
<a:theme xmlns:a="http://schemas.openxmlformats.org/drawingml/2006/main" name="Brugerdefineret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rugerdefineret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Brugerdefineret design</vt:lpstr>
      <vt:lpstr>1_Brugerdefineret design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Jan E. Nielsen</dc:creator>
  <cp:lastModifiedBy>Jan E. Nielsen</cp:lastModifiedBy>
  <cp:revision>1</cp:revision>
  <dcterms:created xsi:type="dcterms:W3CDTF">2019-01-09T22:13:49Z</dcterms:created>
  <dcterms:modified xsi:type="dcterms:W3CDTF">2019-01-09T22:14:17Z</dcterms:modified>
</cp:coreProperties>
</file>