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8" r:id="rId3"/>
  </p:sldIdLst>
  <p:sldSz cx="9906000" cy="6858000" type="A4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AEB92-6DC5-4C2C-B646-69392D0786E7}" v="5" dt="2024-10-08T10:36:39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991" autoAdjust="0"/>
    <p:restoredTop sz="95179" autoAdjust="0"/>
  </p:normalViewPr>
  <p:slideViewPr>
    <p:cSldViewPr>
      <p:cViewPr varScale="1">
        <p:scale>
          <a:sx n="80" d="100"/>
          <a:sy n="80" d="100"/>
        </p:scale>
        <p:origin x="2342" y="37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DcH RU, formand" userId="0a05f4d5f6744a0b" providerId="LiveId" clId="{495AEB92-6DC5-4C2C-B646-69392D0786E7}"/>
    <pc:docChg chg="undo custSel modSld">
      <pc:chgData name="Heidi DcH RU, formand" userId="0a05f4d5f6744a0b" providerId="LiveId" clId="{495AEB92-6DC5-4C2C-B646-69392D0786E7}" dt="2024-10-08T11:00:25.346" v="267" actId="1076"/>
      <pc:docMkLst>
        <pc:docMk/>
      </pc:docMkLst>
      <pc:sldChg chg="addSp delSp modSp mod">
        <pc:chgData name="Heidi DcH RU, formand" userId="0a05f4d5f6744a0b" providerId="LiveId" clId="{495AEB92-6DC5-4C2C-B646-69392D0786E7}" dt="2024-10-08T11:00:25.346" v="267" actId="1076"/>
        <pc:sldMkLst>
          <pc:docMk/>
          <pc:sldMk cId="1714026199" sldId="258"/>
        </pc:sldMkLst>
        <pc:spChg chg="mod">
          <ac:chgData name="Heidi DcH RU, formand" userId="0a05f4d5f6744a0b" providerId="LiveId" clId="{495AEB92-6DC5-4C2C-B646-69392D0786E7}" dt="2024-10-08T10:30:27.701" v="17"/>
          <ac:spMkLst>
            <pc:docMk/>
            <pc:sldMk cId="1714026199" sldId="258"/>
            <ac:spMk id="8" creationId="{F3A1097D-7C19-8FD8-B334-BB51604C3D7C}"/>
          </ac:spMkLst>
        </pc:spChg>
        <pc:spChg chg="mod">
          <ac:chgData name="Heidi DcH RU, formand" userId="0a05f4d5f6744a0b" providerId="LiveId" clId="{495AEB92-6DC5-4C2C-B646-69392D0786E7}" dt="2024-10-08T10:30:27.701" v="17"/>
          <ac:spMkLst>
            <pc:docMk/>
            <pc:sldMk cId="1714026199" sldId="258"/>
            <ac:spMk id="9" creationId="{BDD37677-7109-0CD8-2C4E-A64BD2DA0985}"/>
          </ac:spMkLst>
        </pc:spChg>
        <pc:spChg chg="mod">
          <ac:chgData name="Heidi DcH RU, formand" userId="0a05f4d5f6744a0b" providerId="LiveId" clId="{495AEB92-6DC5-4C2C-B646-69392D0786E7}" dt="2024-10-08T10:30:27.701" v="17"/>
          <ac:spMkLst>
            <pc:docMk/>
            <pc:sldMk cId="1714026199" sldId="258"/>
            <ac:spMk id="10" creationId="{4D194204-34F4-0C66-80C3-6CF42A0FC0B9}"/>
          </ac:spMkLst>
        </pc:spChg>
        <pc:spChg chg="mod">
          <ac:chgData name="Heidi DcH RU, formand" userId="0a05f4d5f6744a0b" providerId="LiveId" clId="{495AEB92-6DC5-4C2C-B646-69392D0786E7}" dt="2024-10-08T10:30:27.701" v="17"/>
          <ac:spMkLst>
            <pc:docMk/>
            <pc:sldMk cId="1714026199" sldId="258"/>
            <ac:spMk id="12" creationId="{049629A3-FB09-59A6-912F-CBFBBBE9D712}"/>
          </ac:spMkLst>
        </pc:spChg>
        <pc:spChg chg="mod">
          <ac:chgData name="Heidi DcH RU, formand" userId="0a05f4d5f6744a0b" providerId="LiveId" clId="{495AEB92-6DC5-4C2C-B646-69392D0786E7}" dt="2024-10-08T10:30:27.701" v="17"/>
          <ac:spMkLst>
            <pc:docMk/>
            <pc:sldMk cId="1714026199" sldId="258"/>
            <ac:spMk id="26" creationId="{CECC9EF2-89F8-3723-B6DE-C0FE91D56D63}"/>
          </ac:spMkLst>
        </pc:spChg>
        <pc:spChg chg="mod">
          <ac:chgData name="Heidi DcH RU, formand" userId="0a05f4d5f6744a0b" providerId="LiveId" clId="{495AEB92-6DC5-4C2C-B646-69392D0786E7}" dt="2024-10-08T10:30:27.701" v="17"/>
          <ac:spMkLst>
            <pc:docMk/>
            <pc:sldMk cId="1714026199" sldId="258"/>
            <ac:spMk id="27" creationId="{6D5347DC-5AFA-9125-0652-96EE45E733F9}"/>
          </ac:spMkLst>
        </pc:spChg>
        <pc:spChg chg="mod">
          <ac:chgData name="Heidi DcH RU, formand" userId="0a05f4d5f6744a0b" providerId="LiveId" clId="{495AEB92-6DC5-4C2C-B646-69392D0786E7}" dt="2024-10-08T10:30:27.701" v="17"/>
          <ac:spMkLst>
            <pc:docMk/>
            <pc:sldMk cId="1714026199" sldId="258"/>
            <ac:spMk id="33" creationId="{241D3D88-BA43-BA64-2649-B5AED3A7FAB0}"/>
          </ac:spMkLst>
        </pc:spChg>
        <pc:spChg chg="mod">
          <ac:chgData name="Heidi DcH RU, formand" userId="0a05f4d5f6744a0b" providerId="LiveId" clId="{495AEB92-6DC5-4C2C-B646-69392D0786E7}" dt="2024-10-08T10:40:33.019" v="153" actId="20577"/>
          <ac:spMkLst>
            <pc:docMk/>
            <pc:sldMk cId="1714026199" sldId="258"/>
            <ac:spMk id="45" creationId="{893AEE35-1620-9541-A23D-DC9001BD8289}"/>
          </ac:spMkLst>
        </pc:spChg>
        <pc:spChg chg="mod">
          <ac:chgData name="Heidi DcH RU, formand" userId="0a05f4d5f6744a0b" providerId="LiveId" clId="{495AEB92-6DC5-4C2C-B646-69392D0786E7}" dt="2024-10-08T10:30:27.701" v="17"/>
          <ac:spMkLst>
            <pc:docMk/>
            <pc:sldMk cId="1714026199" sldId="258"/>
            <ac:spMk id="54" creationId="{AFB1736E-D5FA-B9CA-90EA-34D4C97E6593}"/>
          </ac:spMkLst>
        </pc:spChg>
        <pc:spChg chg="mod">
          <ac:chgData name="Heidi DcH RU, formand" userId="0a05f4d5f6744a0b" providerId="LiveId" clId="{495AEB92-6DC5-4C2C-B646-69392D0786E7}" dt="2024-10-08T10:30:27.701" v="17"/>
          <ac:spMkLst>
            <pc:docMk/>
            <pc:sldMk cId="1714026199" sldId="258"/>
            <ac:spMk id="55" creationId="{32C5887B-FF03-6163-D09A-C45A26535E91}"/>
          </ac:spMkLst>
        </pc:spChg>
        <pc:spChg chg="mod">
          <ac:chgData name="Heidi DcH RU, formand" userId="0a05f4d5f6744a0b" providerId="LiveId" clId="{495AEB92-6DC5-4C2C-B646-69392D0786E7}" dt="2024-10-08T10:30:27.701" v="17"/>
          <ac:spMkLst>
            <pc:docMk/>
            <pc:sldMk cId="1714026199" sldId="258"/>
            <ac:spMk id="60" creationId="{0B951BE6-E9B9-C002-4C3F-6CCA10A6EA96}"/>
          </ac:spMkLst>
        </pc:spChg>
        <pc:spChg chg="mod">
          <ac:chgData name="Heidi DcH RU, formand" userId="0a05f4d5f6744a0b" providerId="LiveId" clId="{495AEB92-6DC5-4C2C-B646-69392D0786E7}" dt="2024-10-08T10:30:27.701" v="17"/>
          <ac:spMkLst>
            <pc:docMk/>
            <pc:sldMk cId="1714026199" sldId="258"/>
            <ac:spMk id="61" creationId="{B9896785-F624-440C-4CE5-BED068C9C296}"/>
          </ac:spMkLst>
        </pc:spChg>
        <pc:spChg chg="mod">
          <ac:chgData name="Heidi DcH RU, formand" userId="0a05f4d5f6744a0b" providerId="LiveId" clId="{495AEB92-6DC5-4C2C-B646-69392D0786E7}" dt="2024-10-08T10:30:50.763" v="21"/>
          <ac:spMkLst>
            <pc:docMk/>
            <pc:sldMk cId="1714026199" sldId="258"/>
            <ac:spMk id="63" creationId="{F3A1097D-7C19-8FD8-B334-BB51604C3D7C}"/>
          </ac:spMkLst>
        </pc:spChg>
        <pc:spChg chg="mod">
          <ac:chgData name="Heidi DcH RU, formand" userId="0a05f4d5f6744a0b" providerId="LiveId" clId="{495AEB92-6DC5-4C2C-B646-69392D0786E7}" dt="2024-10-08T10:30:50.763" v="21"/>
          <ac:spMkLst>
            <pc:docMk/>
            <pc:sldMk cId="1714026199" sldId="258"/>
            <ac:spMk id="64" creationId="{BDD37677-7109-0CD8-2C4E-A64BD2DA0985}"/>
          </ac:spMkLst>
        </pc:spChg>
        <pc:spChg chg="mod">
          <ac:chgData name="Heidi DcH RU, formand" userId="0a05f4d5f6744a0b" providerId="LiveId" clId="{495AEB92-6DC5-4C2C-B646-69392D0786E7}" dt="2024-10-08T10:30:50.763" v="21"/>
          <ac:spMkLst>
            <pc:docMk/>
            <pc:sldMk cId="1714026199" sldId="258"/>
            <ac:spMk id="65" creationId="{4D194204-34F4-0C66-80C3-6CF42A0FC0B9}"/>
          </ac:spMkLst>
        </pc:spChg>
        <pc:spChg chg="mod">
          <ac:chgData name="Heidi DcH RU, formand" userId="0a05f4d5f6744a0b" providerId="LiveId" clId="{495AEB92-6DC5-4C2C-B646-69392D0786E7}" dt="2024-10-08T10:30:50.763" v="21"/>
          <ac:spMkLst>
            <pc:docMk/>
            <pc:sldMk cId="1714026199" sldId="258"/>
            <ac:spMk id="73" creationId="{049629A3-FB09-59A6-912F-CBFBBBE9D712}"/>
          </ac:spMkLst>
        </pc:spChg>
        <pc:spChg chg="mod">
          <ac:chgData name="Heidi DcH RU, formand" userId="0a05f4d5f6744a0b" providerId="LiveId" clId="{495AEB92-6DC5-4C2C-B646-69392D0786E7}" dt="2024-10-08T10:30:50.763" v="21"/>
          <ac:spMkLst>
            <pc:docMk/>
            <pc:sldMk cId="1714026199" sldId="258"/>
            <ac:spMk id="74" creationId="{CECC9EF2-89F8-3723-B6DE-C0FE91D56D63}"/>
          </ac:spMkLst>
        </pc:spChg>
        <pc:spChg chg="mod">
          <ac:chgData name="Heidi DcH RU, formand" userId="0a05f4d5f6744a0b" providerId="LiveId" clId="{495AEB92-6DC5-4C2C-B646-69392D0786E7}" dt="2024-10-08T10:30:50.763" v="21"/>
          <ac:spMkLst>
            <pc:docMk/>
            <pc:sldMk cId="1714026199" sldId="258"/>
            <ac:spMk id="83" creationId="{6D5347DC-5AFA-9125-0652-96EE45E733F9}"/>
          </ac:spMkLst>
        </pc:spChg>
        <pc:spChg chg="mod">
          <ac:chgData name="Heidi DcH RU, formand" userId="0a05f4d5f6744a0b" providerId="LiveId" clId="{495AEB92-6DC5-4C2C-B646-69392D0786E7}" dt="2024-10-08T10:30:50.763" v="21"/>
          <ac:spMkLst>
            <pc:docMk/>
            <pc:sldMk cId="1714026199" sldId="258"/>
            <ac:spMk id="84" creationId="{241D3D88-BA43-BA64-2649-B5AED3A7FAB0}"/>
          </ac:spMkLst>
        </pc:spChg>
        <pc:spChg chg="mod">
          <ac:chgData name="Heidi DcH RU, formand" userId="0a05f4d5f6744a0b" providerId="LiveId" clId="{495AEB92-6DC5-4C2C-B646-69392D0786E7}" dt="2024-10-08T10:30:50.763" v="21"/>
          <ac:spMkLst>
            <pc:docMk/>
            <pc:sldMk cId="1714026199" sldId="258"/>
            <ac:spMk id="91" creationId="{AFB1736E-D5FA-B9CA-90EA-34D4C97E6593}"/>
          </ac:spMkLst>
        </pc:spChg>
        <pc:spChg chg="mod">
          <ac:chgData name="Heidi DcH RU, formand" userId="0a05f4d5f6744a0b" providerId="LiveId" clId="{495AEB92-6DC5-4C2C-B646-69392D0786E7}" dt="2024-10-08T10:30:50.763" v="21"/>
          <ac:spMkLst>
            <pc:docMk/>
            <pc:sldMk cId="1714026199" sldId="258"/>
            <ac:spMk id="92" creationId="{32C5887B-FF03-6163-D09A-C45A26535E91}"/>
          </ac:spMkLst>
        </pc:spChg>
        <pc:spChg chg="mod">
          <ac:chgData name="Heidi DcH RU, formand" userId="0a05f4d5f6744a0b" providerId="LiveId" clId="{495AEB92-6DC5-4C2C-B646-69392D0786E7}" dt="2024-10-08T10:30:50.763" v="21"/>
          <ac:spMkLst>
            <pc:docMk/>
            <pc:sldMk cId="1714026199" sldId="258"/>
            <ac:spMk id="93" creationId="{0B951BE6-E9B9-C002-4C3F-6CCA10A6EA96}"/>
          </ac:spMkLst>
        </pc:spChg>
        <pc:spChg chg="mod">
          <ac:chgData name="Heidi DcH RU, formand" userId="0a05f4d5f6744a0b" providerId="LiveId" clId="{495AEB92-6DC5-4C2C-B646-69392D0786E7}" dt="2024-10-08T10:30:50.763" v="21"/>
          <ac:spMkLst>
            <pc:docMk/>
            <pc:sldMk cId="1714026199" sldId="258"/>
            <ac:spMk id="94" creationId="{B9896785-F624-440C-4CE5-BED068C9C296}"/>
          </ac:spMkLst>
        </pc:spChg>
        <pc:spChg chg="mod">
          <ac:chgData name="Heidi DcH RU, formand" userId="0a05f4d5f6744a0b" providerId="LiveId" clId="{495AEB92-6DC5-4C2C-B646-69392D0786E7}" dt="2024-10-08T10:40:01.880" v="140" actId="1076"/>
          <ac:spMkLst>
            <pc:docMk/>
            <pc:sldMk cId="1714026199" sldId="258"/>
            <ac:spMk id="95" creationId="{FDD072EC-B627-48F2-B216-26056F0ABE4D}"/>
          </ac:spMkLst>
        </pc:spChg>
        <pc:spChg chg="add mod">
          <ac:chgData name="Heidi DcH RU, formand" userId="0a05f4d5f6744a0b" providerId="LiveId" clId="{495AEB92-6DC5-4C2C-B646-69392D0786E7}" dt="2024-10-08T10:37:29.609" v="90" actId="1076"/>
          <ac:spMkLst>
            <pc:docMk/>
            <pc:sldMk cId="1714026199" sldId="258"/>
            <ac:spMk id="108" creationId="{5F3961A5-11CF-32C6-7B84-D2FC6FED64FC}"/>
          </ac:spMkLst>
        </pc:spChg>
        <pc:spChg chg="add mod">
          <ac:chgData name="Heidi DcH RU, formand" userId="0a05f4d5f6744a0b" providerId="LiveId" clId="{495AEB92-6DC5-4C2C-B646-69392D0786E7}" dt="2024-10-08T10:37:33.272" v="91" actId="1076"/>
          <ac:spMkLst>
            <pc:docMk/>
            <pc:sldMk cId="1714026199" sldId="258"/>
            <ac:spMk id="109" creationId="{2D710C9F-CB34-5C16-3EE2-8647A79E7FA8}"/>
          </ac:spMkLst>
        </pc:spChg>
        <pc:spChg chg="mod">
          <ac:chgData name="Heidi DcH RU, formand" userId="0a05f4d5f6744a0b" providerId="LiveId" clId="{495AEB92-6DC5-4C2C-B646-69392D0786E7}" dt="2024-10-08T10:39:58.588" v="139" actId="1076"/>
          <ac:spMkLst>
            <pc:docMk/>
            <pc:sldMk cId="1714026199" sldId="258"/>
            <ac:spMk id="117" creationId="{00000000-0000-0000-0000-000000000000}"/>
          </ac:spMkLst>
        </pc:spChg>
        <pc:spChg chg="mod">
          <ac:chgData name="Heidi DcH RU, formand" userId="0a05f4d5f6744a0b" providerId="LiveId" clId="{495AEB92-6DC5-4C2C-B646-69392D0786E7}" dt="2024-10-08T10:37:39.795" v="92" actId="1076"/>
          <ac:spMkLst>
            <pc:docMk/>
            <pc:sldMk cId="1714026199" sldId="258"/>
            <ac:spMk id="159" creationId="{00000000-0000-0000-0000-000000000000}"/>
          </ac:spMkLst>
        </pc:spChg>
        <pc:spChg chg="mod">
          <ac:chgData name="Heidi DcH RU, formand" userId="0a05f4d5f6744a0b" providerId="LiveId" clId="{495AEB92-6DC5-4C2C-B646-69392D0786E7}" dt="2024-10-08T10:17:07.514" v="5" actId="1076"/>
          <ac:spMkLst>
            <pc:docMk/>
            <pc:sldMk cId="1714026199" sldId="258"/>
            <ac:spMk id="212" creationId="{3BC2F5F3-A979-EC4A-96B0-6A1BB3B7F673}"/>
          </ac:spMkLst>
        </pc:spChg>
        <pc:spChg chg="mod">
          <ac:chgData name="Heidi DcH RU, formand" userId="0a05f4d5f6744a0b" providerId="LiveId" clId="{495AEB92-6DC5-4C2C-B646-69392D0786E7}" dt="2024-10-08T10:17:07.514" v="5" actId="1076"/>
          <ac:spMkLst>
            <pc:docMk/>
            <pc:sldMk cId="1714026199" sldId="258"/>
            <ac:spMk id="213" creationId="{03179845-C2A2-4044-8C95-CD9379C8FA32}"/>
          </ac:spMkLst>
        </pc:spChg>
        <pc:spChg chg="mod">
          <ac:chgData name="Heidi DcH RU, formand" userId="0a05f4d5f6744a0b" providerId="LiveId" clId="{495AEB92-6DC5-4C2C-B646-69392D0786E7}" dt="2024-10-08T10:17:07.514" v="5" actId="1076"/>
          <ac:spMkLst>
            <pc:docMk/>
            <pc:sldMk cId="1714026199" sldId="258"/>
            <ac:spMk id="214" creationId="{62112776-85F9-8C49-B8FA-53D18E7204DF}"/>
          </ac:spMkLst>
        </pc:spChg>
        <pc:spChg chg="mod">
          <ac:chgData name="Heidi DcH RU, formand" userId="0a05f4d5f6744a0b" providerId="LiveId" clId="{495AEB92-6DC5-4C2C-B646-69392D0786E7}" dt="2024-10-08T10:17:07.514" v="5" actId="1076"/>
          <ac:spMkLst>
            <pc:docMk/>
            <pc:sldMk cId="1714026199" sldId="258"/>
            <ac:spMk id="215" creationId="{FE8A5860-ADC1-EA44-934B-7B5B37C9A21D}"/>
          </ac:spMkLst>
        </pc:spChg>
        <pc:spChg chg="mod">
          <ac:chgData name="Heidi DcH RU, formand" userId="0a05f4d5f6744a0b" providerId="LiveId" clId="{495AEB92-6DC5-4C2C-B646-69392D0786E7}" dt="2024-10-08T10:17:07.514" v="5" actId="1076"/>
          <ac:spMkLst>
            <pc:docMk/>
            <pc:sldMk cId="1714026199" sldId="258"/>
            <ac:spMk id="216" creationId="{589E86A1-590E-5D47-8A01-460F44A995AE}"/>
          </ac:spMkLst>
        </pc:spChg>
        <pc:spChg chg="mod">
          <ac:chgData name="Heidi DcH RU, formand" userId="0a05f4d5f6744a0b" providerId="LiveId" clId="{495AEB92-6DC5-4C2C-B646-69392D0786E7}" dt="2024-10-08T10:17:07.514" v="5" actId="1076"/>
          <ac:spMkLst>
            <pc:docMk/>
            <pc:sldMk cId="1714026199" sldId="258"/>
            <ac:spMk id="217" creationId="{9504A7AE-858D-B348-ABD6-36D4ABCEE4C5}"/>
          </ac:spMkLst>
        </pc:spChg>
        <pc:spChg chg="mod">
          <ac:chgData name="Heidi DcH RU, formand" userId="0a05f4d5f6744a0b" providerId="LiveId" clId="{495AEB92-6DC5-4C2C-B646-69392D0786E7}" dt="2024-10-08T10:17:07.514" v="5" actId="1076"/>
          <ac:spMkLst>
            <pc:docMk/>
            <pc:sldMk cId="1714026199" sldId="258"/>
            <ac:spMk id="218" creationId="{B65E75B1-A09F-CA4F-98FD-8E726072DA73}"/>
          </ac:spMkLst>
        </pc:spChg>
        <pc:spChg chg="mod">
          <ac:chgData name="Heidi DcH RU, formand" userId="0a05f4d5f6744a0b" providerId="LiveId" clId="{495AEB92-6DC5-4C2C-B646-69392D0786E7}" dt="2024-10-08T10:17:07.514" v="5" actId="1076"/>
          <ac:spMkLst>
            <pc:docMk/>
            <pc:sldMk cId="1714026199" sldId="258"/>
            <ac:spMk id="219" creationId="{A9F20CE6-C9AD-CB48-A7E7-DB3DC38E476B}"/>
          </ac:spMkLst>
        </pc:spChg>
        <pc:spChg chg="mod">
          <ac:chgData name="Heidi DcH RU, formand" userId="0a05f4d5f6744a0b" providerId="LiveId" clId="{495AEB92-6DC5-4C2C-B646-69392D0786E7}" dt="2024-10-08T10:17:07.514" v="5" actId="1076"/>
          <ac:spMkLst>
            <pc:docMk/>
            <pc:sldMk cId="1714026199" sldId="258"/>
            <ac:spMk id="220" creationId="{30D4A671-BEB8-2D4F-BB4E-67BB891B760B}"/>
          </ac:spMkLst>
        </pc:spChg>
        <pc:spChg chg="mod">
          <ac:chgData name="Heidi DcH RU, formand" userId="0a05f4d5f6744a0b" providerId="LiveId" clId="{495AEB92-6DC5-4C2C-B646-69392D0786E7}" dt="2024-10-08T10:17:07.514" v="5" actId="1076"/>
          <ac:spMkLst>
            <pc:docMk/>
            <pc:sldMk cId="1714026199" sldId="258"/>
            <ac:spMk id="221" creationId="{ED28742C-077E-5841-B7ED-081A34EB9073}"/>
          </ac:spMkLst>
        </pc:spChg>
        <pc:spChg chg="mod">
          <ac:chgData name="Heidi DcH RU, formand" userId="0a05f4d5f6744a0b" providerId="LiveId" clId="{495AEB92-6DC5-4C2C-B646-69392D0786E7}" dt="2024-10-08T10:39:51.881" v="138" actId="14100"/>
          <ac:spMkLst>
            <pc:docMk/>
            <pc:sldMk cId="1714026199" sldId="258"/>
            <ac:spMk id="230" creationId="{00000000-0000-0000-0000-000000000000}"/>
          </ac:spMkLst>
        </pc:spChg>
        <pc:spChg chg="mod">
          <ac:chgData name="Heidi DcH RU, formand" userId="0a05f4d5f6744a0b" providerId="LiveId" clId="{495AEB92-6DC5-4C2C-B646-69392D0786E7}" dt="2024-10-08T10:17:28.371" v="7" actId="1582"/>
          <ac:spMkLst>
            <pc:docMk/>
            <pc:sldMk cId="1714026199" sldId="258"/>
            <ac:spMk id="263" creationId="{878B8C4E-58F0-1242-BD36-F2D208196769}"/>
          </ac:spMkLst>
        </pc:spChg>
        <pc:spChg chg="mod">
          <ac:chgData name="Heidi DcH RU, formand" userId="0a05f4d5f6744a0b" providerId="LiveId" clId="{495AEB92-6DC5-4C2C-B646-69392D0786E7}" dt="2024-10-08T10:20:47.781" v="11" actId="1076"/>
          <ac:spMkLst>
            <pc:docMk/>
            <pc:sldMk cId="1714026199" sldId="258"/>
            <ac:spMk id="264" creationId="{67667A78-9D2A-A745-811F-A9DCCD06E6BA}"/>
          </ac:spMkLst>
        </pc:spChg>
        <pc:spChg chg="mod">
          <ac:chgData name="Heidi DcH RU, formand" userId="0a05f4d5f6744a0b" providerId="LiveId" clId="{495AEB92-6DC5-4C2C-B646-69392D0786E7}" dt="2024-10-08T10:37:16.795" v="89" actId="20577"/>
          <ac:spMkLst>
            <pc:docMk/>
            <pc:sldMk cId="1714026199" sldId="258"/>
            <ac:spMk id="5122" creationId="{00000000-0000-0000-0000-000000000000}"/>
          </ac:spMkLst>
        </pc:spChg>
        <pc:spChg chg="mod">
          <ac:chgData name="Heidi DcH RU, formand" userId="0a05f4d5f6744a0b" providerId="LiveId" clId="{495AEB92-6DC5-4C2C-B646-69392D0786E7}" dt="2024-10-08T10:17:38.766" v="9" actId="1076"/>
          <ac:spMkLst>
            <pc:docMk/>
            <pc:sldMk cId="1714026199" sldId="258"/>
            <ac:spMk id="5210" creationId="{00000000-0000-0000-0000-000000000000}"/>
          </ac:spMkLst>
        </pc:spChg>
        <pc:grpChg chg="add del mod">
          <ac:chgData name="Heidi DcH RU, formand" userId="0a05f4d5f6744a0b" providerId="LiveId" clId="{495AEB92-6DC5-4C2C-B646-69392D0786E7}" dt="2024-10-08T10:30:49.002" v="20" actId="21"/>
          <ac:grpSpMkLst>
            <pc:docMk/>
            <pc:sldMk cId="1714026199" sldId="258"/>
            <ac:grpSpMk id="7" creationId="{FD795246-1899-8C3D-5348-F21AC40BCE7F}"/>
          </ac:grpSpMkLst>
        </pc:grpChg>
        <pc:grpChg chg="add del mod">
          <ac:chgData name="Heidi DcH RU, formand" userId="0a05f4d5f6744a0b" providerId="LiveId" clId="{495AEB92-6DC5-4C2C-B646-69392D0786E7}" dt="2024-10-08T10:35:00.509" v="33" actId="478"/>
          <ac:grpSpMkLst>
            <pc:docMk/>
            <pc:sldMk cId="1714026199" sldId="258"/>
            <ac:grpSpMk id="62" creationId="{FD795246-1899-8C3D-5348-F21AC40BCE7F}"/>
          </ac:grpSpMkLst>
        </pc:grpChg>
        <pc:grpChg chg="mod">
          <ac:chgData name="Heidi DcH RU, formand" userId="0a05f4d5f6744a0b" providerId="LiveId" clId="{495AEB92-6DC5-4C2C-B646-69392D0786E7}" dt="2024-10-08T10:35:23.671" v="35" actId="1076"/>
          <ac:grpSpMkLst>
            <pc:docMk/>
            <pc:sldMk cId="1714026199" sldId="258"/>
            <ac:grpSpMk id="243" creationId="{93538791-F3BC-5A42-AC67-D3A08CC337A3}"/>
          </ac:grpSpMkLst>
        </pc:grpChg>
        <pc:grpChg chg="del">
          <ac:chgData name="Heidi DcH RU, formand" userId="0a05f4d5f6744a0b" providerId="LiveId" clId="{495AEB92-6DC5-4C2C-B646-69392D0786E7}" dt="2024-10-08T10:21:30.006" v="12" actId="478"/>
          <ac:grpSpMkLst>
            <pc:docMk/>
            <pc:sldMk cId="1714026199" sldId="258"/>
            <ac:grpSpMk id="5130" creationId="{00000000-0000-0000-0000-000000000000}"/>
          </ac:grpSpMkLst>
        </pc:grpChg>
        <pc:grpChg chg="mod">
          <ac:chgData name="Heidi DcH RU, formand" userId="0a05f4d5f6744a0b" providerId="LiveId" clId="{495AEB92-6DC5-4C2C-B646-69392D0786E7}" dt="2024-10-08T10:23:08.556" v="14" actId="1076"/>
          <ac:grpSpMkLst>
            <pc:docMk/>
            <pc:sldMk cId="1714026199" sldId="258"/>
            <ac:grpSpMk id="5201" creationId="{00000000-0000-0000-0000-000000000000}"/>
          </ac:grpSpMkLst>
        </pc:grpChg>
        <pc:graphicFrameChg chg="mod modGraphic">
          <ac:chgData name="Heidi DcH RU, formand" userId="0a05f4d5f6744a0b" providerId="LiveId" clId="{495AEB92-6DC5-4C2C-B646-69392D0786E7}" dt="2024-10-08T11:00:25.346" v="267" actId="1076"/>
          <ac:graphicFrameMkLst>
            <pc:docMk/>
            <pc:sldMk cId="1714026199" sldId="258"/>
            <ac:graphicFrameMk id="280" creationId="{00000000-0000-0000-0000-000000000000}"/>
          </ac:graphicFrameMkLst>
        </pc:graphicFrameChg>
        <pc:picChg chg="add mod">
          <ac:chgData name="Heidi DcH RU, formand" userId="0a05f4d5f6744a0b" providerId="LiveId" clId="{495AEB92-6DC5-4C2C-B646-69392D0786E7}" dt="2024-10-08T10:35:03.360" v="34" actId="1076"/>
          <ac:picMkLst>
            <pc:docMk/>
            <pc:sldMk cId="1714026199" sldId="258"/>
            <ac:picMk id="107" creationId="{83AB042A-6642-FD79-F1DC-D59E8FE1D71C}"/>
          </ac:picMkLst>
        </pc:picChg>
        <pc:picChg chg="del mod">
          <ac:chgData name="Heidi DcH RU, formand" userId="0a05f4d5f6744a0b" providerId="LiveId" clId="{495AEB92-6DC5-4C2C-B646-69392D0786E7}" dt="2024-10-08T10:30:58.456" v="23" actId="478"/>
          <ac:picMkLst>
            <pc:docMk/>
            <pc:sldMk cId="1714026199" sldId="258"/>
            <ac:picMk id="137" creationId="{839BE9D8-FD2D-BE4F-A021-12ED6818F8E9}"/>
          </ac:picMkLst>
        </pc:picChg>
        <pc:picChg chg="del">
          <ac:chgData name="Heidi DcH RU, formand" userId="0a05f4d5f6744a0b" providerId="LiveId" clId="{495AEB92-6DC5-4C2C-B646-69392D0786E7}" dt="2024-10-08T10:21:33.653" v="13" actId="478"/>
          <ac:picMkLst>
            <pc:docMk/>
            <pc:sldMk cId="1714026199" sldId="258"/>
            <ac:picMk id="138" creationId="{151A824E-5F15-804F-867F-ED63287DC73C}"/>
          </ac:picMkLst>
        </pc:picChg>
        <pc:cxnChg chg="mod">
          <ac:chgData name="Heidi DcH RU, formand" userId="0a05f4d5f6744a0b" providerId="LiveId" clId="{495AEB92-6DC5-4C2C-B646-69392D0786E7}" dt="2024-10-08T10:17:44.570" v="10" actId="1076"/>
          <ac:cxnSpMkLst>
            <pc:docMk/>
            <pc:sldMk cId="1714026199" sldId="258"/>
            <ac:cxnSpMk id="119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926AE-538F-9145-96DF-1087E21CF690}" type="datetimeFigureOut">
              <a:rPr lang="da-DK" smtClean="0"/>
              <a:t>08-10-2024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2D44F-2124-7C4B-899C-469C5AB5766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375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560388" y="6308725"/>
            <a:ext cx="1527175" cy="341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55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560388" y="6308725"/>
            <a:ext cx="1527175" cy="341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193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560388" y="6308725"/>
            <a:ext cx="1527175" cy="341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2359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B350-5BD6-43A1-9036-D08F265D548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9306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6B303-9A9C-447D-8502-97AFBCF4A34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7806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E3A3A-F8BE-4CCB-9463-A32515D195D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7647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6774E-FE29-447D-9B45-CE6D247C56A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0060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CE741-CA0F-458C-84C9-CC95CF95421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5154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A56F8-93A8-4F77-ADC7-D2AECE84473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7808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53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  <p:extLst>
      <p:ext uri="{BB962C8B-B14F-4D97-AF65-F5344CB8AC3E}">
        <p14:creationId xmlns:p14="http://schemas.microsoft.com/office/powerpoint/2010/main" val="379213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560388" y="6308725"/>
            <a:ext cx="1527175" cy="341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5392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7131289" y="6356350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B974B-01AA-4571-8371-BDC87A44724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9347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609184" y="6356350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51D67-5A06-4F6B-B575-9339DB9EFEC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1098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5673080" y="6115581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11E74-B979-43AD-BC73-1AF656FB4ABA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648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560388" y="6308725"/>
            <a:ext cx="1527175" cy="341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318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560388" y="6308725"/>
            <a:ext cx="1527175" cy="341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16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560388" y="6308725"/>
            <a:ext cx="1527175" cy="341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69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560388" y="6308725"/>
            <a:ext cx="1527175" cy="341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135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37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560388" y="6308725"/>
            <a:ext cx="1527175" cy="341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488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560388" y="6308725"/>
            <a:ext cx="1527175" cy="341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848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488950" y="1268413"/>
            <a:ext cx="8964613" cy="4387850"/>
            <a:chOff x="290" y="736"/>
            <a:chExt cx="5671" cy="2872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841" y="1022"/>
              <a:ext cx="4529" cy="2270"/>
            </a:xfrm>
            <a:prstGeom prst="rect">
              <a:avLst/>
            </a:prstGeom>
            <a:noFill/>
            <a:ln w="28575">
              <a:solidFill>
                <a:srgbClr val="CC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968" y="1020"/>
              <a:ext cx="2274" cy="2283"/>
            </a:xfrm>
            <a:prstGeom prst="rect">
              <a:avLst/>
            </a:prstGeom>
            <a:noFill/>
            <a:ln w="28575">
              <a:solidFill>
                <a:srgbClr val="CC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 flipH="1">
              <a:off x="3117" y="1053"/>
              <a:ext cx="13" cy="2555"/>
            </a:xfrm>
            <a:prstGeom prst="line">
              <a:avLst/>
            </a:prstGeom>
            <a:noFill/>
            <a:ln w="28575">
              <a:solidFill>
                <a:srgbClr val="CC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290" y="2157"/>
              <a:ext cx="5671" cy="1"/>
            </a:xfrm>
            <a:prstGeom prst="line">
              <a:avLst/>
            </a:prstGeom>
            <a:noFill/>
            <a:ln w="28575">
              <a:solidFill>
                <a:srgbClr val="CC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296" y="736"/>
              <a:ext cx="5664" cy="2848"/>
            </a:xfrm>
            <a:prstGeom prst="rect">
              <a:avLst/>
            </a:prstGeom>
            <a:noFill/>
            <a:ln w="28575">
              <a:solidFill>
                <a:srgbClr val="CC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a-DK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82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2051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typografi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0296AB9F-7F4A-453A-969A-D33C12FFA24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83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.png"/><Relationship Id="rId21" Type="http://schemas.openxmlformats.org/officeDocument/2006/relationships/image" Target="../media/image21.png"/><Relationship Id="rId42" Type="http://schemas.openxmlformats.org/officeDocument/2006/relationships/image" Target="../media/image42.png"/><Relationship Id="rId63" Type="http://schemas.openxmlformats.org/officeDocument/2006/relationships/image" Target="../media/image63.png"/><Relationship Id="rId84" Type="http://schemas.openxmlformats.org/officeDocument/2006/relationships/image" Target="../media/image84.png"/><Relationship Id="rId138" Type="http://schemas.openxmlformats.org/officeDocument/2006/relationships/image" Target="../media/image136.png"/><Relationship Id="rId107" Type="http://schemas.openxmlformats.org/officeDocument/2006/relationships/image" Target="../media/image105.png"/><Relationship Id="rId11" Type="http://schemas.openxmlformats.org/officeDocument/2006/relationships/image" Target="../media/image11.png"/><Relationship Id="rId32" Type="http://schemas.openxmlformats.org/officeDocument/2006/relationships/image" Target="../media/image32.png"/><Relationship Id="rId53" Type="http://schemas.openxmlformats.org/officeDocument/2006/relationships/image" Target="../media/image53.png"/><Relationship Id="rId74" Type="http://schemas.openxmlformats.org/officeDocument/2006/relationships/image" Target="../media/image74.png"/><Relationship Id="rId128" Type="http://schemas.openxmlformats.org/officeDocument/2006/relationships/image" Target="../media/image126.png"/><Relationship Id="rId149" Type="http://schemas.openxmlformats.org/officeDocument/2006/relationships/image" Target="../media/image147.png"/><Relationship Id="rId5" Type="http://schemas.openxmlformats.org/officeDocument/2006/relationships/image" Target="../media/image5.png"/><Relationship Id="rId95" Type="http://schemas.openxmlformats.org/officeDocument/2006/relationships/image" Target="../media/image95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113" Type="http://schemas.openxmlformats.org/officeDocument/2006/relationships/image" Target="../media/image111.png"/><Relationship Id="rId118" Type="http://schemas.openxmlformats.org/officeDocument/2006/relationships/image" Target="../media/image116.png"/><Relationship Id="rId134" Type="http://schemas.openxmlformats.org/officeDocument/2006/relationships/image" Target="../media/image132.png"/><Relationship Id="rId139" Type="http://schemas.openxmlformats.org/officeDocument/2006/relationships/image" Target="../media/image137.png"/><Relationship Id="rId80" Type="http://schemas.openxmlformats.org/officeDocument/2006/relationships/image" Target="../media/image80.png"/><Relationship Id="rId85" Type="http://schemas.openxmlformats.org/officeDocument/2006/relationships/image" Target="../media/image85.png"/><Relationship Id="rId150" Type="http://schemas.openxmlformats.org/officeDocument/2006/relationships/image" Target="../media/image148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59" Type="http://schemas.openxmlformats.org/officeDocument/2006/relationships/image" Target="../media/image59.png"/><Relationship Id="rId103" Type="http://schemas.openxmlformats.org/officeDocument/2006/relationships/image" Target="../media/image101.png"/><Relationship Id="rId108" Type="http://schemas.openxmlformats.org/officeDocument/2006/relationships/image" Target="../media/image106.png"/><Relationship Id="rId124" Type="http://schemas.openxmlformats.org/officeDocument/2006/relationships/image" Target="../media/image122.png"/><Relationship Id="rId129" Type="http://schemas.openxmlformats.org/officeDocument/2006/relationships/image" Target="../media/image127.png"/><Relationship Id="rId54" Type="http://schemas.openxmlformats.org/officeDocument/2006/relationships/image" Target="../media/image54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91" Type="http://schemas.openxmlformats.org/officeDocument/2006/relationships/image" Target="../media/image91.png"/><Relationship Id="rId96" Type="http://schemas.openxmlformats.org/officeDocument/2006/relationships/image" Target="../media/image96.png"/><Relationship Id="rId140" Type="http://schemas.openxmlformats.org/officeDocument/2006/relationships/image" Target="../media/image138.png"/><Relationship Id="rId145" Type="http://schemas.openxmlformats.org/officeDocument/2006/relationships/image" Target="../media/image1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49" Type="http://schemas.openxmlformats.org/officeDocument/2006/relationships/image" Target="../media/image49.png"/><Relationship Id="rId114" Type="http://schemas.openxmlformats.org/officeDocument/2006/relationships/image" Target="../media/image112.png"/><Relationship Id="rId119" Type="http://schemas.openxmlformats.org/officeDocument/2006/relationships/image" Target="../media/image117.png"/><Relationship Id="rId44" Type="http://schemas.openxmlformats.org/officeDocument/2006/relationships/image" Target="../media/image44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81" Type="http://schemas.openxmlformats.org/officeDocument/2006/relationships/image" Target="../media/image81.png"/><Relationship Id="rId86" Type="http://schemas.openxmlformats.org/officeDocument/2006/relationships/image" Target="../media/image86.png"/><Relationship Id="rId130" Type="http://schemas.openxmlformats.org/officeDocument/2006/relationships/image" Target="../media/image128.png"/><Relationship Id="rId135" Type="http://schemas.openxmlformats.org/officeDocument/2006/relationships/image" Target="../media/image133.png"/><Relationship Id="rId151" Type="http://schemas.openxmlformats.org/officeDocument/2006/relationships/image" Target="../media/image14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9" Type="http://schemas.openxmlformats.org/officeDocument/2006/relationships/image" Target="../media/image39.png"/><Relationship Id="rId109" Type="http://schemas.openxmlformats.org/officeDocument/2006/relationships/image" Target="../media/image107.png"/><Relationship Id="rId34" Type="http://schemas.openxmlformats.org/officeDocument/2006/relationships/image" Target="../media/image34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76" Type="http://schemas.openxmlformats.org/officeDocument/2006/relationships/image" Target="../media/image76.png"/><Relationship Id="rId97" Type="http://schemas.openxmlformats.org/officeDocument/2006/relationships/image" Target="../media/image97.png"/><Relationship Id="rId104" Type="http://schemas.openxmlformats.org/officeDocument/2006/relationships/image" Target="../media/image102.png"/><Relationship Id="rId120" Type="http://schemas.openxmlformats.org/officeDocument/2006/relationships/image" Target="../media/image118.png"/><Relationship Id="rId125" Type="http://schemas.openxmlformats.org/officeDocument/2006/relationships/image" Target="../media/image123.png"/><Relationship Id="rId141" Type="http://schemas.openxmlformats.org/officeDocument/2006/relationships/image" Target="../media/image139.png"/><Relationship Id="rId146" Type="http://schemas.openxmlformats.org/officeDocument/2006/relationships/image" Target="../media/image144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Relationship Id="rId92" Type="http://schemas.openxmlformats.org/officeDocument/2006/relationships/image" Target="../media/image92.png"/><Relationship Id="rId2" Type="http://schemas.openxmlformats.org/officeDocument/2006/relationships/image" Target="../media/image2.png"/><Relationship Id="rId29" Type="http://schemas.openxmlformats.org/officeDocument/2006/relationships/image" Target="../media/image29.png"/><Relationship Id="rId24" Type="http://schemas.openxmlformats.org/officeDocument/2006/relationships/image" Target="../media/image24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66" Type="http://schemas.openxmlformats.org/officeDocument/2006/relationships/image" Target="../media/image66.png"/><Relationship Id="rId87" Type="http://schemas.openxmlformats.org/officeDocument/2006/relationships/image" Target="../media/image87.png"/><Relationship Id="rId110" Type="http://schemas.openxmlformats.org/officeDocument/2006/relationships/image" Target="../media/image108.png"/><Relationship Id="rId115" Type="http://schemas.openxmlformats.org/officeDocument/2006/relationships/image" Target="../media/image113.png"/><Relationship Id="rId131" Type="http://schemas.openxmlformats.org/officeDocument/2006/relationships/image" Target="../media/image129.png"/><Relationship Id="rId136" Type="http://schemas.openxmlformats.org/officeDocument/2006/relationships/image" Target="../media/image134.png"/><Relationship Id="rId61" Type="http://schemas.openxmlformats.org/officeDocument/2006/relationships/image" Target="../media/image61.png"/><Relationship Id="rId82" Type="http://schemas.openxmlformats.org/officeDocument/2006/relationships/image" Target="../media/image82.png"/><Relationship Id="rId152" Type="http://schemas.openxmlformats.org/officeDocument/2006/relationships/image" Target="../media/image150.png"/><Relationship Id="rId19" Type="http://schemas.openxmlformats.org/officeDocument/2006/relationships/image" Target="../media/image19.png"/><Relationship Id="rId14" Type="http://schemas.openxmlformats.org/officeDocument/2006/relationships/image" Target="../media/image14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56" Type="http://schemas.openxmlformats.org/officeDocument/2006/relationships/image" Target="../media/image56.png"/><Relationship Id="rId77" Type="http://schemas.openxmlformats.org/officeDocument/2006/relationships/image" Target="../media/image77.png"/><Relationship Id="rId100" Type="http://schemas.microsoft.com/office/2007/relationships/hdphoto" Target="../media/hdphoto2.wdp"/><Relationship Id="rId105" Type="http://schemas.openxmlformats.org/officeDocument/2006/relationships/image" Target="../media/image103.png"/><Relationship Id="rId126" Type="http://schemas.openxmlformats.org/officeDocument/2006/relationships/image" Target="../media/image124.png"/><Relationship Id="rId147" Type="http://schemas.openxmlformats.org/officeDocument/2006/relationships/image" Target="../media/image145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93" Type="http://schemas.openxmlformats.org/officeDocument/2006/relationships/image" Target="../media/image93.png"/><Relationship Id="rId98" Type="http://schemas.microsoft.com/office/2007/relationships/hdphoto" Target="../media/hdphoto1.wdp"/><Relationship Id="rId121" Type="http://schemas.openxmlformats.org/officeDocument/2006/relationships/image" Target="../media/image119.png"/><Relationship Id="rId142" Type="http://schemas.openxmlformats.org/officeDocument/2006/relationships/image" Target="../media/image140.png"/><Relationship Id="rId3" Type="http://schemas.openxmlformats.org/officeDocument/2006/relationships/image" Target="../media/image3.png"/><Relationship Id="rId25" Type="http://schemas.openxmlformats.org/officeDocument/2006/relationships/image" Target="../media/image25.png"/><Relationship Id="rId46" Type="http://schemas.openxmlformats.org/officeDocument/2006/relationships/image" Target="../media/image46.png"/><Relationship Id="rId67" Type="http://schemas.openxmlformats.org/officeDocument/2006/relationships/image" Target="../media/image67.png"/><Relationship Id="rId116" Type="http://schemas.openxmlformats.org/officeDocument/2006/relationships/image" Target="../media/image114.png"/><Relationship Id="rId137" Type="http://schemas.openxmlformats.org/officeDocument/2006/relationships/image" Target="../media/image135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62" Type="http://schemas.openxmlformats.org/officeDocument/2006/relationships/image" Target="../media/image62.png"/><Relationship Id="rId83" Type="http://schemas.openxmlformats.org/officeDocument/2006/relationships/image" Target="../media/image83.png"/><Relationship Id="rId88" Type="http://schemas.openxmlformats.org/officeDocument/2006/relationships/image" Target="../media/image88.png"/><Relationship Id="rId111" Type="http://schemas.openxmlformats.org/officeDocument/2006/relationships/image" Target="../media/image109.png"/><Relationship Id="rId132" Type="http://schemas.openxmlformats.org/officeDocument/2006/relationships/image" Target="../media/image130.png"/><Relationship Id="rId15" Type="http://schemas.openxmlformats.org/officeDocument/2006/relationships/image" Target="../media/image15.png"/><Relationship Id="rId36" Type="http://schemas.openxmlformats.org/officeDocument/2006/relationships/image" Target="../media/image36.png"/><Relationship Id="rId57" Type="http://schemas.openxmlformats.org/officeDocument/2006/relationships/image" Target="../media/image57.png"/><Relationship Id="rId106" Type="http://schemas.openxmlformats.org/officeDocument/2006/relationships/image" Target="../media/image104.png"/><Relationship Id="rId127" Type="http://schemas.openxmlformats.org/officeDocument/2006/relationships/image" Target="../media/image125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52" Type="http://schemas.openxmlformats.org/officeDocument/2006/relationships/image" Target="../media/image52.png"/><Relationship Id="rId73" Type="http://schemas.openxmlformats.org/officeDocument/2006/relationships/image" Target="../media/image73.png"/><Relationship Id="rId78" Type="http://schemas.openxmlformats.org/officeDocument/2006/relationships/image" Target="../media/image78.png"/><Relationship Id="rId94" Type="http://schemas.openxmlformats.org/officeDocument/2006/relationships/image" Target="../media/image94.png"/><Relationship Id="rId99" Type="http://schemas.openxmlformats.org/officeDocument/2006/relationships/image" Target="../media/image98.png"/><Relationship Id="rId101" Type="http://schemas.openxmlformats.org/officeDocument/2006/relationships/image" Target="../media/image99.jpeg"/><Relationship Id="rId122" Type="http://schemas.openxmlformats.org/officeDocument/2006/relationships/image" Target="../media/image120.png"/><Relationship Id="rId143" Type="http://schemas.openxmlformats.org/officeDocument/2006/relationships/image" Target="../media/image141.png"/><Relationship Id="rId148" Type="http://schemas.openxmlformats.org/officeDocument/2006/relationships/image" Target="../media/image146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26" Type="http://schemas.openxmlformats.org/officeDocument/2006/relationships/image" Target="../media/image26.png"/><Relationship Id="rId47" Type="http://schemas.openxmlformats.org/officeDocument/2006/relationships/image" Target="../media/image47.png"/><Relationship Id="rId68" Type="http://schemas.openxmlformats.org/officeDocument/2006/relationships/image" Target="../media/image68.png"/><Relationship Id="rId89" Type="http://schemas.openxmlformats.org/officeDocument/2006/relationships/image" Target="../media/image89.png"/><Relationship Id="rId112" Type="http://schemas.openxmlformats.org/officeDocument/2006/relationships/image" Target="../media/image110.png"/><Relationship Id="rId133" Type="http://schemas.openxmlformats.org/officeDocument/2006/relationships/image" Target="../media/image131.png"/><Relationship Id="rId16" Type="http://schemas.openxmlformats.org/officeDocument/2006/relationships/image" Target="../media/image16.png"/><Relationship Id="rId37" Type="http://schemas.openxmlformats.org/officeDocument/2006/relationships/image" Target="../media/image37.png"/><Relationship Id="rId58" Type="http://schemas.openxmlformats.org/officeDocument/2006/relationships/image" Target="../media/image58.png"/><Relationship Id="rId79" Type="http://schemas.openxmlformats.org/officeDocument/2006/relationships/image" Target="../media/image79.png"/><Relationship Id="rId102" Type="http://schemas.openxmlformats.org/officeDocument/2006/relationships/image" Target="../media/image100.png"/><Relationship Id="rId123" Type="http://schemas.openxmlformats.org/officeDocument/2006/relationships/image" Target="../media/image121.png"/><Relationship Id="rId144" Type="http://schemas.openxmlformats.org/officeDocument/2006/relationships/image" Target="../media/image142.png"/><Relationship Id="rId90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6105" y="-26882"/>
            <a:ext cx="76495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sz="2200" dirty="0"/>
              <a:t>Sted</a:t>
            </a:r>
          </a:p>
        </p:txBody>
      </p:sp>
      <p:sp>
        <p:nvSpPr>
          <p:cNvPr id="227" name="Rektangel 226"/>
          <p:cNvSpPr/>
          <p:nvPr/>
        </p:nvSpPr>
        <p:spPr>
          <a:xfrm>
            <a:off x="10119072" y="564316"/>
            <a:ext cx="2952000" cy="503555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sz="1000" b="1" dirty="0"/>
              <a:t>Begynder</a:t>
            </a:r>
            <a:r>
              <a:rPr lang="da-DK" sz="1000" dirty="0"/>
              <a:t>: 10-15 øvelser</a:t>
            </a:r>
          </a:p>
          <a:p>
            <a:pPr>
              <a:defRPr/>
            </a:pPr>
            <a:r>
              <a:rPr lang="da-DK" sz="1000" dirty="0"/>
              <a:t>Max 5 stationære</a:t>
            </a:r>
          </a:p>
          <a:p>
            <a:pPr>
              <a:defRPr/>
            </a:pPr>
            <a:r>
              <a:rPr lang="da-DK" sz="1000" dirty="0"/>
              <a:t>Max. 1 </a:t>
            </a:r>
            <a:r>
              <a:rPr lang="da-DK" sz="1000" dirty="0" err="1"/>
              <a:t>højrehandlet</a:t>
            </a:r>
            <a:r>
              <a:rPr lang="da-DK" sz="1000" dirty="0"/>
              <a:t> øvelse.</a:t>
            </a:r>
          </a:p>
        </p:txBody>
      </p:sp>
      <p:sp>
        <p:nvSpPr>
          <p:cNvPr id="228" name="Rektangel 227"/>
          <p:cNvSpPr/>
          <p:nvPr/>
        </p:nvSpPr>
        <p:spPr>
          <a:xfrm>
            <a:off x="10122206" y="1171981"/>
            <a:ext cx="2952000" cy="95194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sz="1000" b="1" dirty="0"/>
              <a:t>Øvet</a:t>
            </a:r>
            <a:r>
              <a:rPr lang="da-DK" sz="1000" dirty="0"/>
              <a:t>: 12-17 øvelser</a:t>
            </a:r>
          </a:p>
          <a:p>
            <a:pPr>
              <a:defRPr/>
            </a:pPr>
            <a:r>
              <a:rPr lang="da-DK" sz="1000" dirty="0"/>
              <a:t>Max 7 stationære</a:t>
            </a:r>
          </a:p>
          <a:p>
            <a:pPr>
              <a:defRPr/>
            </a:pPr>
            <a:r>
              <a:rPr lang="da-DK" sz="1000" dirty="0"/>
              <a:t>Min 5 øvet skilte</a:t>
            </a:r>
          </a:p>
          <a:p>
            <a:pPr>
              <a:defRPr/>
            </a:pPr>
            <a:r>
              <a:rPr lang="da-DK" sz="1000" dirty="0"/>
              <a:t>Max 1 spring, 1 løb/langsom, </a:t>
            </a:r>
          </a:p>
          <a:p>
            <a:pPr>
              <a:defRPr/>
            </a:pPr>
            <a:r>
              <a:rPr lang="da-DK" sz="1000" dirty="0"/>
              <a:t>Max. 2 </a:t>
            </a:r>
            <a:r>
              <a:rPr lang="da-DK" sz="1000" dirty="0" err="1"/>
              <a:t>højrehandlet</a:t>
            </a:r>
            <a:r>
              <a:rPr lang="da-DK" sz="1000" dirty="0"/>
              <a:t> skilte – Max 1 </a:t>
            </a:r>
            <a:r>
              <a:rPr lang="da-DK" sz="1000" dirty="0" err="1"/>
              <a:t>højrehandlet</a:t>
            </a:r>
            <a:r>
              <a:rPr lang="da-DK" sz="1000" dirty="0"/>
              <a:t> skilt før næste sideskift</a:t>
            </a:r>
          </a:p>
        </p:txBody>
      </p:sp>
      <p:sp>
        <p:nvSpPr>
          <p:cNvPr id="229" name="Rektangel 228"/>
          <p:cNvSpPr/>
          <p:nvPr/>
        </p:nvSpPr>
        <p:spPr>
          <a:xfrm>
            <a:off x="10132421" y="2248172"/>
            <a:ext cx="2952000" cy="1237561"/>
          </a:xfrm>
          <a:prstGeom prst="rect">
            <a:avLst/>
          </a:prstGeom>
          <a:solidFill>
            <a:srgbClr val="00B050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sz="1000" b="1" dirty="0"/>
              <a:t>Ekspert</a:t>
            </a:r>
            <a:r>
              <a:rPr lang="da-DK" sz="1000" dirty="0"/>
              <a:t>: 16-20 øvelser</a:t>
            </a:r>
          </a:p>
          <a:p>
            <a:pPr>
              <a:defRPr/>
            </a:pPr>
            <a:r>
              <a:rPr lang="da-DK" sz="1000" dirty="0"/>
              <a:t>Max 7 stationære</a:t>
            </a:r>
          </a:p>
          <a:p>
            <a:pPr>
              <a:defRPr/>
            </a:pPr>
            <a:r>
              <a:rPr lang="da-DK" sz="1000" dirty="0"/>
              <a:t>Min 5 øvet skilte</a:t>
            </a:r>
          </a:p>
          <a:p>
            <a:pPr>
              <a:defRPr/>
            </a:pPr>
            <a:r>
              <a:rPr lang="da-DK" sz="1000" dirty="0"/>
              <a:t>Min 3 ekspert skilte </a:t>
            </a:r>
          </a:p>
          <a:p>
            <a:pPr>
              <a:defRPr/>
            </a:pPr>
            <a:r>
              <a:rPr lang="da-DK" sz="1000" dirty="0"/>
              <a:t>Max 4 bakkeøvelser</a:t>
            </a:r>
          </a:p>
          <a:p>
            <a:pPr>
              <a:defRPr/>
            </a:pPr>
            <a:r>
              <a:rPr lang="da-DK" sz="1000" dirty="0"/>
              <a:t>Min. 2 </a:t>
            </a:r>
            <a:r>
              <a:rPr lang="da-DK" sz="1000" dirty="0" err="1"/>
              <a:t>højrehandlet</a:t>
            </a:r>
            <a:r>
              <a:rPr lang="da-DK" sz="1000" dirty="0"/>
              <a:t> skilte, max 4 </a:t>
            </a:r>
            <a:r>
              <a:rPr lang="da-DK" sz="1000" dirty="0" err="1"/>
              <a:t>højrehandlet</a:t>
            </a:r>
            <a:r>
              <a:rPr lang="da-DK" sz="1000" dirty="0"/>
              <a:t> skilte, dog max 2 </a:t>
            </a:r>
            <a:r>
              <a:rPr lang="da-DK" sz="1000" dirty="0" err="1"/>
              <a:t>højrehandlet</a:t>
            </a:r>
            <a:r>
              <a:rPr lang="da-DK" sz="1000" dirty="0"/>
              <a:t> skilte i træk. Start må </a:t>
            </a:r>
            <a:r>
              <a:rPr lang="da-DK" sz="1000" dirty="0" err="1"/>
              <a:t>højrehandles</a:t>
            </a:r>
            <a:endParaRPr lang="da-DK" sz="1000" dirty="0"/>
          </a:p>
        </p:txBody>
      </p:sp>
      <p:sp>
        <p:nvSpPr>
          <p:cNvPr id="230" name="Rektangel 229"/>
          <p:cNvSpPr/>
          <p:nvPr/>
        </p:nvSpPr>
        <p:spPr>
          <a:xfrm>
            <a:off x="10132421" y="3570572"/>
            <a:ext cx="2952000" cy="187465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sz="1000" b="1" dirty="0"/>
              <a:t>Champion</a:t>
            </a:r>
            <a:r>
              <a:rPr lang="da-DK" sz="1000" dirty="0"/>
              <a:t>: 18-20 øvelser</a:t>
            </a:r>
          </a:p>
          <a:p>
            <a:pPr>
              <a:defRPr/>
            </a:pPr>
            <a:r>
              <a:rPr lang="da-DK" sz="1000" dirty="0"/>
              <a:t>Max 7 stationære</a:t>
            </a:r>
          </a:p>
          <a:p>
            <a:pPr>
              <a:defRPr/>
            </a:pPr>
            <a:r>
              <a:rPr lang="da-DK" sz="1000" dirty="0"/>
              <a:t>Min 4 øvet skilte</a:t>
            </a:r>
          </a:p>
          <a:p>
            <a:pPr>
              <a:defRPr/>
            </a:pPr>
            <a:r>
              <a:rPr lang="da-DK" sz="1000" dirty="0"/>
              <a:t>Min 1 ekspert skilt </a:t>
            </a:r>
          </a:p>
          <a:p>
            <a:pPr>
              <a:defRPr/>
            </a:pPr>
            <a:r>
              <a:rPr lang="da-DK" sz="1000" dirty="0"/>
              <a:t>Min 5 champion skilte</a:t>
            </a:r>
          </a:p>
          <a:p>
            <a:pPr>
              <a:defRPr/>
            </a:pPr>
            <a:r>
              <a:rPr lang="da-DK" sz="1000" dirty="0"/>
              <a:t>Max 4 bakkeøvelser</a:t>
            </a:r>
          </a:p>
          <a:p>
            <a:pPr>
              <a:defRPr/>
            </a:pPr>
            <a:r>
              <a:rPr lang="da-DK" sz="1000" dirty="0"/>
              <a:t>Max 2 spring og 2 dobbelt spring, i alt max 3 springøvelser</a:t>
            </a:r>
          </a:p>
          <a:p>
            <a:pPr>
              <a:defRPr/>
            </a:pPr>
            <a:r>
              <a:rPr lang="da-DK" sz="1000" dirty="0"/>
              <a:t>Max 1 tunnel øvelse</a:t>
            </a:r>
          </a:p>
          <a:p>
            <a:pPr>
              <a:defRPr/>
            </a:pPr>
            <a:r>
              <a:rPr lang="da-DK" sz="1000" dirty="0"/>
              <a:t>Min. 4 </a:t>
            </a:r>
            <a:r>
              <a:rPr lang="da-DK" sz="1000" dirty="0" err="1"/>
              <a:t>højrehandlet</a:t>
            </a:r>
            <a:r>
              <a:rPr lang="da-DK" sz="1000" dirty="0"/>
              <a:t> skilte -   max 3 </a:t>
            </a:r>
            <a:r>
              <a:rPr lang="da-DK" sz="1000" dirty="0" err="1"/>
              <a:t>højrehandlet</a:t>
            </a:r>
            <a:r>
              <a:rPr lang="da-DK" sz="1000" dirty="0"/>
              <a:t> skilte i træk. Start må </a:t>
            </a:r>
            <a:r>
              <a:rPr lang="da-DK" sz="1000" dirty="0" err="1"/>
              <a:t>højrehandles</a:t>
            </a:r>
            <a:endParaRPr lang="da-DK" sz="1000" dirty="0"/>
          </a:p>
        </p:txBody>
      </p:sp>
      <p:grpSp>
        <p:nvGrpSpPr>
          <p:cNvPr id="5129" name="Group 125"/>
          <p:cNvGrpSpPr>
            <a:grpSpLocks noChangeAspect="1"/>
          </p:cNvGrpSpPr>
          <p:nvPr/>
        </p:nvGrpSpPr>
        <p:grpSpPr bwMode="auto">
          <a:xfrm rot="10800000">
            <a:off x="431800" y="7547073"/>
            <a:ext cx="1568450" cy="404813"/>
            <a:chOff x="625" y="860"/>
            <a:chExt cx="1588" cy="423"/>
          </a:xfrm>
        </p:grpSpPr>
        <p:sp>
          <p:nvSpPr>
            <p:cNvPr id="5335" name="Oval 118"/>
            <p:cNvSpPr>
              <a:spLocks noChangeAspect="1" noChangeArrowheads="1"/>
            </p:cNvSpPr>
            <p:nvPr/>
          </p:nvSpPr>
          <p:spPr bwMode="auto">
            <a:xfrm>
              <a:off x="807" y="1026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a-DK" altLang="da-DK"/>
            </a:p>
          </p:txBody>
        </p:sp>
        <p:sp>
          <p:nvSpPr>
            <p:cNvPr id="5336" name="Oval 122"/>
            <p:cNvSpPr>
              <a:spLocks noChangeAspect="1" noChangeArrowheads="1"/>
            </p:cNvSpPr>
            <p:nvPr/>
          </p:nvSpPr>
          <p:spPr bwMode="auto">
            <a:xfrm>
              <a:off x="1351" y="1026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a-DK" altLang="da-DK"/>
            </a:p>
          </p:txBody>
        </p:sp>
        <p:sp>
          <p:nvSpPr>
            <p:cNvPr id="5337" name="Oval 123"/>
            <p:cNvSpPr>
              <a:spLocks noChangeAspect="1" noChangeArrowheads="1"/>
            </p:cNvSpPr>
            <p:nvPr/>
          </p:nvSpPr>
          <p:spPr bwMode="auto">
            <a:xfrm>
              <a:off x="1941" y="1026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a-DK" altLang="da-DK"/>
            </a:p>
          </p:txBody>
        </p:sp>
        <p:sp>
          <p:nvSpPr>
            <p:cNvPr id="5338" name="Freeform 124"/>
            <p:cNvSpPr>
              <a:spLocks noChangeAspect="1"/>
            </p:cNvSpPr>
            <p:nvPr/>
          </p:nvSpPr>
          <p:spPr bwMode="auto">
            <a:xfrm>
              <a:off x="625" y="860"/>
              <a:ext cx="1588" cy="423"/>
            </a:xfrm>
            <a:custGeom>
              <a:avLst/>
              <a:gdLst>
                <a:gd name="T0" fmla="*/ 227 w 1588"/>
                <a:gd name="T1" fmla="*/ 30 h 423"/>
                <a:gd name="T2" fmla="*/ 1361 w 1588"/>
                <a:gd name="T3" fmla="*/ 30 h 423"/>
                <a:gd name="T4" fmla="*/ 1588 w 1588"/>
                <a:gd name="T5" fmla="*/ 211 h 423"/>
                <a:gd name="T6" fmla="*/ 1361 w 1588"/>
                <a:gd name="T7" fmla="*/ 393 h 423"/>
                <a:gd name="T8" fmla="*/ 227 w 1588"/>
                <a:gd name="T9" fmla="*/ 393 h 423"/>
                <a:gd name="T10" fmla="*/ 0 w 1588"/>
                <a:gd name="T11" fmla="*/ 211 h 423"/>
                <a:gd name="T12" fmla="*/ 227 w 1588"/>
                <a:gd name="T13" fmla="*/ 121 h 423"/>
                <a:gd name="T14" fmla="*/ 771 w 1588"/>
                <a:gd name="T15" fmla="*/ 121 h 423"/>
                <a:gd name="T16" fmla="*/ 998 w 1588"/>
                <a:gd name="T17" fmla="*/ 211 h 423"/>
                <a:gd name="T18" fmla="*/ 726 w 1588"/>
                <a:gd name="T19" fmla="*/ 347 h 423"/>
                <a:gd name="T20" fmla="*/ 182 w 1588"/>
                <a:gd name="T21" fmla="*/ 347 h 423"/>
                <a:gd name="T22" fmla="*/ 91 w 1588"/>
                <a:gd name="T23" fmla="*/ 211 h 423"/>
                <a:gd name="T24" fmla="*/ 227 w 1588"/>
                <a:gd name="T25" fmla="*/ 121 h 423"/>
                <a:gd name="T26" fmla="*/ 408 w 1588"/>
                <a:gd name="T27" fmla="*/ 211 h 4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8"/>
                <a:gd name="T43" fmla="*/ 0 h 423"/>
                <a:gd name="T44" fmla="*/ 1588 w 1588"/>
                <a:gd name="T45" fmla="*/ 423 h 4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8" h="423">
                  <a:moveTo>
                    <a:pt x="227" y="30"/>
                  </a:moveTo>
                  <a:cubicBezTo>
                    <a:pt x="680" y="15"/>
                    <a:pt x="1134" y="0"/>
                    <a:pt x="1361" y="30"/>
                  </a:cubicBezTo>
                  <a:cubicBezTo>
                    <a:pt x="1588" y="60"/>
                    <a:pt x="1588" y="151"/>
                    <a:pt x="1588" y="211"/>
                  </a:cubicBezTo>
                  <a:cubicBezTo>
                    <a:pt x="1588" y="271"/>
                    <a:pt x="1588" y="363"/>
                    <a:pt x="1361" y="393"/>
                  </a:cubicBezTo>
                  <a:cubicBezTo>
                    <a:pt x="1134" y="423"/>
                    <a:pt x="454" y="423"/>
                    <a:pt x="227" y="393"/>
                  </a:cubicBezTo>
                  <a:cubicBezTo>
                    <a:pt x="0" y="363"/>
                    <a:pt x="0" y="256"/>
                    <a:pt x="0" y="211"/>
                  </a:cubicBezTo>
                  <a:cubicBezTo>
                    <a:pt x="0" y="166"/>
                    <a:pt x="99" y="136"/>
                    <a:pt x="227" y="121"/>
                  </a:cubicBezTo>
                  <a:cubicBezTo>
                    <a:pt x="355" y="106"/>
                    <a:pt x="643" y="106"/>
                    <a:pt x="771" y="121"/>
                  </a:cubicBezTo>
                  <a:cubicBezTo>
                    <a:pt x="899" y="136"/>
                    <a:pt x="1005" y="173"/>
                    <a:pt x="998" y="211"/>
                  </a:cubicBezTo>
                  <a:cubicBezTo>
                    <a:pt x="991" y="249"/>
                    <a:pt x="862" y="324"/>
                    <a:pt x="726" y="347"/>
                  </a:cubicBezTo>
                  <a:cubicBezTo>
                    <a:pt x="590" y="370"/>
                    <a:pt x="288" y="370"/>
                    <a:pt x="182" y="347"/>
                  </a:cubicBezTo>
                  <a:cubicBezTo>
                    <a:pt x="76" y="324"/>
                    <a:pt x="83" y="249"/>
                    <a:pt x="91" y="211"/>
                  </a:cubicBezTo>
                  <a:cubicBezTo>
                    <a:pt x="99" y="173"/>
                    <a:pt x="174" y="121"/>
                    <a:pt x="227" y="121"/>
                  </a:cubicBezTo>
                  <a:cubicBezTo>
                    <a:pt x="280" y="121"/>
                    <a:pt x="344" y="166"/>
                    <a:pt x="408" y="21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5131" name="Group 143"/>
          <p:cNvGrpSpPr>
            <a:grpSpLocks noChangeAspect="1"/>
          </p:cNvGrpSpPr>
          <p:nvPr/>
        </p:nvGrpSpPr>
        <p:grpSpPr bwMode="auto">
          <a:xfrm rot="10800000">
            <a:off x="4583906" y="7015491"/>
            <a:ext cx="1414463" cy="458788"/>
            <a:chOff x="2848" y="1910"/>
            <a:chExt cx="1625" cy="484"/>
          </a:xfrm>
        </p:grpSpPr>
        <p:sp>
          <p:nvSpPr>
            <p:cNvPr id="5327" name="Oval 140"/>
            <p:cNvSpPr>
              <a:spLocks noChangeAspect="1" noChangeArrowheads="1"/>
            </p:cNvSpPr>
            <p:nvPr/>
          </p:nvSpPr>
          <p:spPr bwMode="auto">
            <a:xfrm>
              <a:off x="4209" y="211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a-DK" altLang="da-DK"/>
            </a:p>
          </p:txBody>
        </p:sp>
        <p:sp>
          <p:nvSpPr>
            <p:cNvPr id="5328" name="Oval 141"/>
            <p:cNvSpPr>
              <a:spLocks noChangeAspect="1" noChangeArrowheads="1"/>
            </p:cNvSpPr>
            <p:nvPr/>
          </p:nvSpPr>
          <p:spPr bwMode="auto">
            <a:xfrm>
              <a:off x="3075" y="211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a-DK" altLang="da-DK"/>
            </a:p>
          </p:txBody>
        </p:sp>
        <p:sp>
          <p:nvSpPr>
            <p:cNvPr id="5329" name="Freeform 142"/>
            <p:cNvSpPr>
              <a:spLocks noChangeAspect="1"/>
            </p:cNvSpPr>
            <p:nvPr/>
          </p:nvSpPr>
          <p:spPr bwMode="auto">
            <a:xfrm>
              <a:off x="2848" y="1910"/>
              <a:ext cx="1625" cy="484"/>
            </a:xfrm>
            <a:custGeom>
              <a:avLst/>
              <a:gdLst>
                <a:gd name="T0" fmla="*/ 816 w 1625"/>
                <a:gd name="T1" fmla="*/ 250 h 484"/>
                <a:gd name="T2" fmla="*/ 1406 w 1625"/>
                <a:gd name="T3" fmla="*/ 69 h 484"/>
                <a:gd name="T4" fmla="*/ 1587 w 1625"/>
                <a:gd name="T5" fmla="*/ 295 h 484"/>
                <a:gd name="T6" fmla="*/ 1406 w 1625"/>
                <a:gd name="T7" fmla="*/ 431 h 484"/>
                <a:gd name="T8" fmla="*/ 272 w 1625"/>
                <a:gd name="T9" fmla="*/ 23 h 484"/>
                <a:gd name="T10" fmla="*/ 0 w 1625"/>
                <a:gd name="T11" fmla="*/ 295 h 484"/>
                <a:gd name="T12" fmla="*/ 272 w 1625"/>
                <a:gd name="T13" fmla="*/ 477 h 484"/>
                <a:gd name="T14" fmla="*/ 726 w 1625"/>
                <a:gd name="T15" fmla="*/ 250 h 4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25"/>
                <a:gd name="T25" fmla="*/ 0 h 484"/>
                <a:gd name="T26" fmla="*/ 1625 w 1625"/>
                <a:gd name="T27" fmla="*/ 484 h 4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25" h="484">
                  <a:moveTo>
                    <a:pt x="816" y="250"/>
                  </a:moveTo>
                  <a:cubicBezTo>
                    <a:pt x="1047" y="156"/>
                    <a:pt x="1278" y="62"/>
                    <a:pt x="1406" y="69"/>
                  </a:cubicBezTo>
                  <a:cubicBezTo>
                    <a:pt x="1534" y="76"/>
                    <a:pt x="1587" y="235"/>
                    <a:pt x="1587" y="295"/>
                  </a:cubicBezTo>
                  <a:cubicBezTo>
                    <a:pt x="1587" y="355"/>
                    <a:pt x="1625" y="476"/>
                    <a:pt x="1406" y="431"/>
                  </a:cubicBezTo>
                  <a:cubicBezTo>
                    <a:pt x="1187" y="386"/>
                    <a:pt x="506" y="46"/>
                    <a:pt x="272" y="23"/>
                  </a:cubicBezTo>
                  <a:cubicBezTo>
                    <a:pt x="38" y="0"/>
                    <a:pt x="0" y="219"/>
                    <a:pt x="0" y="295"/>
                  </a:cubicBezTo>
                  <a:cubicBezTo>
                    <a:pt x="0" y="371"/>
                    <a:pt x="151" y="484"/>
                    <a:pt x="272" y="477"/>
                  </a:cubicBezTo>
                  <a:cubicBezTo>
                    <a:pt x="393" y="470"/>
                    <a:pt x="559" y="360"/>
                    <a:pt x="726" y="25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aphicFrame>
        <p:nvGraphicFramePr>
          <p:cNvPr id="280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607528"/>
              </p:ext>
            </p:extLst>
          </p:nvPr>
        </p:nvGraphicFramePr>
        <p:xfrm>
          <a:off x="200025" y="6276661"/>
          <a:ext cx="9433495" cy="487560"/>
        </p:xfrm>
        <a:graphic>
          <a:graphicData uri="http://schemas.openxmlformats.org/drawingml/2006/table">
            <a:tbl>
              <a:tblPr/>
              <a:tblGrid>
                <a:gridCol w="792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2436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Skilt nr.</a:t>
                      </a:r>
                      <a:endParaRPr kumimoji="0" lang="da-DK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a-DK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da-DK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da-DK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da-DK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da-DK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6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Øvelse.nr.</a:t>
                      </a: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200" name="Group 242"/>
          <p:cNvGrpSpPr>
            <a:grpSpLocks/>
          </p:cNvGrpSpPr>
          <p:nvPr/>
        </p:nvGrpSpPr>
        <p:grpSpPr bwMode="auto">
          <a:xfrm rot="16200000">
            <a:off x="9993088" y="8326016"/>
            <a:ext cx="73025" cy="792162"/>
            <a:chOff x="2666" y="1570"/>
            <a:chExt cx="46" cy="499"/>
          </a:xfrm>
        </p:grpSpPr>
        <p:sp>
          <p:nvSpPr>
            <p:cNvPr id="5325" name="Line 243"/>
            <p:cNvSpPr>
              <a:spLocks noChangeShapeType="1"/>
            </p:cNvSpPr>
            <p:nvPr/>
          </p:nvSpPr>
          <p:spPr bwMode="auto">
            <a:xfrm flipV="1">
              <a:off x="2666" y="1570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326" name="Line 244"/>
            <p:cNvSpPr>
              <a:spLocks noChangeShapeType="1"/>
            </p:cNvSpPr>
            <p:nvPr/>
          </p:nvSpPr>
          <p:spPr bwMode="auto">
            <a:xfrm flipV="1">
              <a:off x="2712" y="1570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5201" name="Group 132"/>
          <p:cNvGrpSpPr>
            <a:grpSpLocks noChangeAspect="1"/>
          </p:cNvGrpSpPr>
          <p:nvPr/>
        </p:nvGrpSpPr>
        <p:grpSpPr bwMode="auto">
          <a:xfrm rot="16200000">
            <a:off x="3130665" y="6438563"/>
            <a:ext cx="365125" cy="1584325"/>
            <a:chOff x="4027" y="1026"/>
            <a:chExt cx="454" cy="1724"/>
          </a:xfrm>
        </p:grpSpPr>
        <p:sp>
          <p:nvSpPr>
            <p:cNvPr id="5320" name="Oval 127"/>
            <p:cNvSpPr>
              <a:spLocks noChangeAspect="1" noChangeArrowheads="1"/>
            </p:cNvSpPr>
            <p:nvPr/>
          </p:nvSpPr>
          <p:spPr bwMode="auto">
            <a:xfrm>
              <a:off x="4209" y="2659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a-DK" altLang="da-DK"/>
            </a:p>
          </p:txBody>
        </p:sp>
        <p:sp>
          <p:nvSpPr>
            <p:cNvPr id="5321" name="Oval 128"/>
            <p:cNvSpPr>
              <a:spLocks noChangeAspect="1" noChangeArrowheads="1"/>
            </p:cNvSpPr>
            <p:nvPr/>
          </p:nvSpPr>
          <p:spPr bwMode="auto">
            <a:xfrm>
              <a:off x="4209" y="1570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a-DK" altLang="da-DK"/>
            </a:p>
          </p:txBody>
        </p:sp>
        <p:sp>
          <p:nvSpPr>
            <p:cNvPr id="5322" name="Oval 129"/>
            <p:cNvSpPr>
              <a:spLocks noChangeAspect="1" noChangeArrowheads="1"/>
            </p:cNvSpPr>
            <p:nvPr/>
          </p:nvSpPr>
          <p:spPr bwMode="auto">
            <a:xfrm>
              <a:off x="4209" y="2115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a-DK" altLang="da-DK"/>
            </a:p>
          </p:txBody>
        </p:sp>
        <p:sp>
          <p:nvSpPr>
            <p:cNvPr id="5323" name="Oval 130"/>
            <p:cNvSpPr>
              <a:spLocks noChangeAspect="1" noChangeArrowheads="1"/>
            </p:cNvSpPr>
            <p:nvPr/>
          </p:nvSpPr>
          <p:spPr bwMode="auto">
            <a:xfrm>
              <a:off x="4209" y="1026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a-DK" altLang="da-DK"/>
            </a:p>
          </p:txBody>
        </p:sp>
        <p:sp>
          <p:nvSpPr>
            <p:cNvPr id="5324" name="Freeform 131"/>
            <p:cNvSpPr>
              <a:spLocks noChangeAspect="1"/>
            </p:cNvSpPr>
            <p:nvPr/>
          </p:nvSpPr>
          <p:spPr bwMode="auto">
            <a:xfrm>
              <a:off x="4027" y="1344"/>
              <a:ext cx="454" cy="1088"/>
            </a:xfrm>
            <a:custGeom>
              <a:avLst/>
              <a:gdLst>
                <a:gd name="T0" fmla="*/ 227 w 454"/>
                <a:gd name="T1" fmla="*/ 1088 h 1088"/>
                <a:gd name="T2" fmla="*/ 0 w 454"/>
                <a:gd name="T3" fmla="*/ 816 h 1088"/>
                <a:gd name="T4" fmla="*/ 227 w 454"/>
                <a:gd name="T5" fmla="*/ 498 h 1088"/>
                <a:gd name="T6" fmla="*/ 454 w 454"/>
                <a:gd name="T7" fmla="*/ 272 h 1088"/>
                <a:gd name="T8" fmla="*/ 227 w 454"/>
                <a:gd name="T9" fmla="*/ 0 h 10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1088"/>
                <a:gd name="T17" fmla="*/ 454 w 454"/>
                <a:gd name="T18" fmla="*/ 1088 h 10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1088">
                  <a:moveTo>
                    <a:pt x="227" y="1088"/>
                  </a:moveTo>
                  <a:cubicBezTo>
                    <a:pt x="113" y="1001"/>
                    <a:pt x="0" y="914"/>
                    <a:pt x="0" y="816"/>
                  </a:cubicBezTo>
                  <a:cubicBezTo>
                    <a:pt x="0" y="718"/>
                    <a:pt x="151" y="589"/>
                    <a:pt x="227" y="498"/>
                  </a:cubicBezTo>
                  <a:cubicBezTo>
                    <a:pt x="303" y="407"/>
                    <a:pt x="454" y="355"/>
                    <a:pt x="454" y="272"/>
                  </a:cubicBezTo>
                  <a:cubicBezTo>
                    <a:pt x="454" y="189"/>
                    <a:pt x="340" y="94"/>
                    <a:pt x="227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5202" name="Text Box 70"/>
          <p:cNvSpPr txBox="1">
            <a:spLocks noChangeArrowheads="1"/>
          </p:cNvSpPr>
          <p:nvPr/>
        </p:nvSpPr>
        <p:spPr bwMode="auto">
          <a:xfrm>
            <a:off x="2349880" y="418486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sz="12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204" name="Text Box 72"/>
          <p:cNvSpPr txBox="1">
            <a:spLocks noChangeArrowheads="1"/>
          </p:cNvSpPr>
          <p:nvPr/>
        </p:nvSpPr>
        <p:spPr bwMode="auto">
          <a:xfrm>
            <a:off x="2879940" y="417306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sz="1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5205" name="Text Box 73"/>
          <p:cNvSpPr txBox="1">
            <a:spLocks noChangeArrowheads="1"/>
          </p:cNvSpPr>
          <p:nvPr/>
        </p:nvSpPr>
        <p:spPr bwMode="auto">
          <a:xfrm>
            <a:off x="3113608" y="411429"/>
            <a:ext cx="3381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sz="12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5207" name="Text Box 75"/>
          <p:cNvSpPr txBox="1">
            <a:spLocks noChangeArrowheads="1"/>
          </p:cNvSpPr>
          <p:nvPr/>
        </p:nvSpPr>
        <p:spPr bwMode="auto">
          <a:xfrm>
            <a:off x="3638131" y="40971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sz="12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5208" name="Text Box 76"/>
          <p:cNvSpPr txBox="1">
            <a:spLocks noChangeArrowheads="1"/>
          </p:cNvSpPr>
          <p:nvPr/>
        </p:nvSpPr>
        <p:spPr bwMode="auto">
          <a:xfrm>
            <a:off x="3956205" y="412080"/>
            <a:ext cx="285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sz="12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5209" name="Text Box 77"/>
          <p:cNvSpPr txBox="1">
            <a:spLocks noChangeArrowheads="1"/>
          </p:cNvSpPr>
          <p:nvPr/>
        </p:nvSpPr>
        <p:spPr bwMode="auto">
          <a:xfrm>
            <a:off x="4226715" y="40971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sz="12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5210" name="Text Box 78"/>
          <p:cNvSpPr txBox="1">
            <a:spLocks noChangeArrowheads="1"/>
          </p:cNvSpPr>
          <p:nvPr/>
        </p:nvSpPr>
        <p:spPr bwMode="auto">
          <a:xfrm>
            <a:off x="4818441" y="375647"/>
            <a:ext cx="352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sz="12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5211" name="Text Box 79"/>
          <p:cNvSpPr txBox="1">
            <a:spLocks noChangeArrowheads="1"/>
          </p:cNvSpPr>
          <p:nvPr/>
        </p:nvSpPr>
        <p:spPr bwMode="auto">
          <a:xfrm>
            <a:off x="4527448" y="404813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sz="12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5212" name="Text Box 80"/>
          <p:cNvSpPr txBox="1">
            <a:spLocks noChangeArrowheads="1"/>
          </p:cNvSpPr>
          <p:nvPr/>
        </p:nvSpPr>
        <p:spPr bwMode="auto">
          <a:xfrm>
            <a:off x="5168900" y="404813"/>
            <a:ext cx="352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sz="1200" b="1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5213" name="Text Box 81"/>
          <p:cNvSpPr txBox="1">
            <a:spLocks noChangeArrowheads="1"/>
          </p:cNvSpPr>
          <p:nvPr/>
        </p:nvSpPr>
        <p:spPr bwMode="auto">
          <a:xfrm>
            <a:off x="5529263" y="404813"/>
            <a:ext cx="352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sz="1200" b="1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5214" name="Text Box 82"/>
          <p:cNvSpPr txBox="1">
            <a:spLocks noChangeArrowheads="1"/>
          </p:cNvSpPr>
          <p:nvPr/>
        </p:nvSpPr>
        <p:spPr bwMode="auto">
          <a:xfrm>
            <a:off x="5889625" y="404813"/>
            <a:ext cx="352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sz="1200" b="1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5215" name="Text Box 83"/>
          <p:cNvSpPr txBox="1">
            <a:spLocks noChangeArrowheads="1"/>
          </p:cNvSpPr>
          <p:nvPr/>
        </p:nvSpPr>
        <p:spPr bwMode="auto">
          <a:xfrm>
            <a:off x="6176963" y="404813"/>
            <a:ext cx="4143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sz="1200" b="1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5216" name="Text Box 84"/>
          <p:cNvSpPr txBox="1">
            <a:spLocks noChangeArrowheads="1"/>
          </p:cNvSpPr>
          <p:nvPr/>
        </p:nvSpPr>
        <p:spPr bwMode="auto">
          <a:xfrm>
            <a:off x="6608763" y="404813"/>
            <a:ext cx="352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sz="1200" b="1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5217" name="Text Box 85"/>
          <p:cNvSpPr txBox="1">
            <a:spLocks noChangeArrowheads="1"/>
          </p:cNvSpPr>
          <p:nvPr/>
        </p:nvSpPr>
        <p:spPr bwMode="auto">
          <a:xfrm>
            <a:off x="6969125" y="404813"/>
            <a:ext cx="352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sz="1200" b="1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5218" name="Text Box 86"/>
          <p:cNvSpPr txBox="1">
            <a:spLocks noChangeArrowheads="1"/>
          </p:cNvSpPr>
          <p:nvPr/>
        </p:nvSpPr>
        <p:spPr bwMode="auto">
          <a:xfrm>
            <a:off x="7329488" y="404813"/>
            <a:ext cx="3889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sz="1200" b="1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5219" name="Text Box 87"/>
          <p:cNvSpPr txBox="1">
            <a:spLocks noChangeArrowheads="1"/>
          </p:cNvSpPr>
          <p:nvPr/>
        </p:nvSpPr>
        <p:spPr bwMode="auto">
          <a:xfrm>
            <a:off x="7689850" y="404813"/>
            <a:ext cx="352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sz="1200" b="1">
                <a:solidFill>
                  <a:srgbClr val="002060"/>
                </a:solidFill>
              </a:rPr>
              <a:t>18</a:t>
            </a:r>
          </a:p>
        </p:txBody>
      </p:sp>
      <p:sp>
        <p:nvSpPr>
          <p:cNvPr id="5220" name="Text Box 89"/>
          <p:cNvSpPr txBox="1">
            <a:spLocks noChangeArrowheads="1"/>
          </p:cNvSpPr>
          <p:nvPr/>
        </p:nvSpPr>
        <p:spPr bwMode="auto">
          <a:xfrm>
            <a:off x="7977188" y="404813"/>
            <a:ext cx="352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sz="1200" b="1">
                <a:solidFill>
                  <a:srgbClr val="002060"/>
                </a:solidFill>
              </a:rPr>
              <a:t>19</a:t>
            </a:r>
          </a:p>
        </p:txBody>
      </p:sp>
      <p:sp>
        <p:nvSpPr>
          <p:cNvPr id="5221" name="Text Box 120"/>
          <p:cNvSpPr txBox="1">
            <a:spLocks noChangeArrowheads="1"/>
          </p:cNvSpPr>
          <p:nvPr/>
        </p:nvSpPr>
        <p:spPr bwMode="auto">
          <a:xfrm>
            <a:off x="8329613" y="404813"/>
            <a:ext cx="352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sz="1200" b="1">
                <a:solidFill>
                  <a:srgbClr val="002060"/>
                </a:solidFill>
              </a:rPr>
              <a:t>20</a:t>
            </a:r>
          </a:p>
        </p:txBody>
      </p:sp>
      <p:sp>
        <p:nvSpPr>
          <p:cNvPr id="117" name="Rektangel 116"/>
          <p:cNvSpPr/>
          <p:nvPr/>
        </p:nvSpPr>
        <p:spPr>
          <a:xfrm>
            <a:off x="10153059" y="5549156"/>
            <a:ext cx="2952000" cy="16643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da-DK" sz="1000" b="1" dirty="0">
                <a:solidFill>
                  <a:schemeClr val="bg1"/>
                </a:solidFill>
              </a:rPr>
              <a:t>Åben</a:t>
            </a:r>
            <a:r>
              <a:rPr lang="da-DK" sz="1000" dirty="0">
                <a:solidFill>
                  <a:schemeClr val="bg1"/>
                </a:solidFill>
              </a:rPr>
              <a:t>: 15-18 øvelser</a:t>
            </a:r>
          </a:p>
          <a:p>
            <a:pPr lvl="0">
              <a:defRPr/>
            </a:pPr>
            <a:r>
              <a:rPr lang="da-DK" sz="1000" dirty="0">
                <a:solidFill>
                  <a:schemeClr val="bg1"/>
                </a:solidFill>
              </a:rPr>
              <a:t>Max 8 stationære</a:t>
            </a:r>
          </a:p>
          <a:p>
            <a:pPr lvl="0">
              <a:defRPr/>
            </a:pPr>
            <a:r>
              <a:rPr lang="da-DK" sz="1000" dirty="0">
                <a:solidFill>
                  <a:schemeClr val="bg1"/>
                </a:solidFill>
              </a:rPr>
              <a:t>4 - 8 begynder skilte</a:t>
            </a:r>
          </a:p>
          <a:p>
            <a:pPr lvl="0">
              <a:defRPr/>
            </a:pPr>
            <a:r>
              <a:rPr lang="da-DK" sz="1000" dirty="0">
                <a:solidFill>
                  <a:schemeClr val="bg1"/>
                </a:solidFill>
              </a:rPr>
              <a:t>4 - 5 øvet skilte</a:t>
            </a:r>
          </a:p>
          <a:p>
            <a:pPr lvl="0">
              <a:defRPr/>
            </a:pPr>
            <a:r>
              <a:rPr lang="da-DK" sz="1000" dirty="0">
                <a:solidFill>
                  <a:schemeClr val="bg1"/>
                </a:solidFill>
              </a:rPr>
              <a:t>2 - 4 ekspert skilte</a:t>
            </a:r>
          </a:p>
          <a:p>
            <a:pPr lvl="0">
              <a:defRPr/>
            </a:pPr>
            <a:r>
              <a:rPr lang="da-DK" sz="1000" dirty="0">
                <a:solidFill>
                  <a:schemeClr val="bg1"/>
                </a:solidFill>
              </a:rPr>
              <a:t>2 - 4 champion skilte</a:t>
            </a:r>
          </a:p>
          <a:p>
            <a:pPr lvl="0">
              <a:defRPr/>
            </a:pPr>
            <a:r>
              <a:rPr lang="da-DK" sz="1000" dirty="0">
                <a:solidFill>
                  <a:schemeClr val="bg1"/>
                </a:solidFill>
              </a:rPr>
              <a:t>Max 3 bakkeøvelser</a:t>
            </a:r>
          </a:p>
          <a:p>
            <a:pPr lvl="0">
              <a:defRPr/>
            </a:pPr>
            <a:r>
              <a:rPr lang="da-DK" sz="1000" dirty="0">
                <a:solidFill>
                  <a:schemeClr val="bg1"/>
                </a:solidFill>
              </a:rPr>
              <a:t>Max 3 spring øvelser</a:t>
            </a:r>
          </a:p>
          <a:p>
            <a:pPr lvl="0">
              <a:defRPr/>
            </a:pPr>
            <a:r>
              <a:rPr lang="da-DK" sz="1000" dirty="0">
                <a:solidFill>
                  <a:schemeClr val="bg1"/>
                </a:solidFill>
              </a:rPr>
              <a:t>Max 1 tunnel øvelse</a:t>
            </a:r>
          </a:p>
          <a:p>
            <a:pPr lvl="0">
              <a:defRPr/>
            </a:pPr>
            <a:r>
              <a:rPr lang="da-DK" sz="1000" dirty="0">
                <a:solidFill>
                  <a:schemeClr val="bg1"/>
                </a:solidFill>
              </a:rPr>
              <a:t>Max 2 </a:t>
            </a:r>
            <a:r>
              <a:rPr lang="da-DK" sz="1000" dirty="0" err="1">
                <a:solidFill>
                  <a:schemeClr val="bg1"/>
                </a:solidFill>
              </a:rPr>
              <a:t>højrehandlet</a:t>
            </a:r>
            <a:r>
              <a:rPr lang="da-DK" sz="1000" dirty="0">
                <a:solidFill>
                  <a:schemeClr val="bg1"/>
                </a:solidFill>
              </a:rPr>
              <a:t>  begynder og/eller øvet skilt</a:t>
            </a:r>
          </a:p>
        </p:txBody>
      </p:sp>
      <p:cxnSp>
        <p:nvCxnSpPr>
          <p:cNvPr id="119" name="Lige pilforbindelse 118"/>
          <p:cNvCxnSpPr>
            <a:cxnSpLocks/>
          </p:cNvCxnSpPr>
          <p:nvPr/>
        </p:nvCxnSpPr>
        <p:spPr>
          <a:xfrm flipH="1">
            <a:off x="4873460" y="-266649"/>
            <a:ext cx="229790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Afrundet rektangel 322"/>
          <p:cNvSpPr/>
          <p:nvPr/>
        </p:nvSpPr>
        <p:spPr>
          <a:xfrm>
            <a:off x="7279136" y="7093158"/>
            <a:ext cx="649287" cy="649287"/>
          </a:xfrm>
          <a:prstGeom prst="round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grpSp>
        <p:nvGrpSpPr>
          <p:cNvPr id="5226" name="Gruppe 73"/>
          <p:cNvGrpSpPr>
            <a:grpSpLocks noChangeAspect="1"/>
          </p:cNvGrpSpPr>
          <p:nvPr/>
        </p:nvGrpSpPr>
        <p:grpSpPr bwMode="auto">
          <a:xfrm>
            <a:off x="6356069" y="7029400"/>
            <a:ext cx="190500" cy="252412"/>
            <a:chOff x="539552" y="2420888"/>
            <a:chExt cx="1368152" cy="1584176"/>
          </a:xfrm>
        </p:grpSpPr>
        <p:sp>
          <p:nvSpPr>
            <p:cNvPr id="327" name="Ligebenet trapez 326"/>
            <p:cNvSpPr/>
            <p:nvPr/>
          </p:nvSpPr>
          <p:spPr>
            <a:xfrm rot="10800000">
              <a:off x="539552" y="2998765"/>
              <a:ext cx="1368152" cy="1006299"/>
            </a:xfrm>
            <a:prstGeom prst="trapezoi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328" name="Blokbue 327"/>
            <p:cNvSpPr/>
            <p:nvPr/>
          </p:nvSpPr>
          <p:spPr>
            <a:xfrm>
              <a:off x="539552" y="2420888"/>
              <a:ext cx="1288340" cy="1155753"/>
            </a:xfrm>
            <a:prstGeom prst="blockArc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chemeClr val="tx1"/>
                </a:solidFill>
              </a:endParaRPr>
            </a:p>
          </p:txBody>
        </p:sp>
      </p:grpSp>
      <p:grpSp>
        <p:nvGrpSpPr>
          <p:cNvPr id="5227" name="Group 111"/>
          <p:cNvGrpSpPr>
            <a:grpSpLocks noChangeAspect="1"/>
          </p:cNvGrpSpPr>
          <p:nvPr/>
        </p:nvGrpSpPr>
        <p:grpSpPr bwMode="auto">
          <a:xfrm>
            <a:off x="6784975" y="7029400"/>
            <a:ext cx="198437" cy="223838"/>
            <a:chOff x="3312" y="1392"/>
            <a:chExt cx="2112" cy="1344"/>
          </a:xfrm>
        </p:grpSpPr>
        <p:sp>
          <p:nvSpPr>
            <p:cNvPr id="5316" name="AutoShape 112"/>
            <p:cNvSpPr>
              <a:spLocks noChangeArrowheads="1"/>
            </p:cNvSpPr>
            <p:nvPr/>
          </p:nvSpPr>
          <p:spPr bwMode="auto">
            <a:xfrm>
              <a:off x="3696" y="1392"/>
              <a:ext cx="1344" cy="129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a-DK" altLang="da-DK"/>
            </a:p>
          </p:txBody>
        </p:sp>
        <p:sp>
          <p:nvSpPr>
            <p:cNvPr id="5317" name="Rectangle 113"/>
            <p:cNvSpPr>
              <a:spLocks noChangeArrowheads="1"/>
            </p:cNvSpPr>
            <p:nvPr/>
          </p:nvSpPr>
          <p:spPr bwMode="auto">
            <a:xfrm>
              <a:off x="3312" y="2688"/>
              <a:ext cx="2112" cy="48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a-DK" altLang="da-DK"/>
            </a:p>
          </p:txBody>
        </p:sp>
      </p:grpSp>
      <p:sp>
        <p:nvSpPr>
          <p:cNvPr id="151" name="Ellipse 150"/>
          <p:cNvSpPr/>
          <p:nvPr/>
        </p:nvSpPr>
        <p:spPr>
          <a:xfrm>
            <a:off x="6364849" y="7478314"/>
            <a:ext cx="179388" cy="1793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53" name="Blokbue 152"/>
          <p:cNvSpPr/>
          <p:nvPr/>
        </p:nvSpPr>
        <p:spPr>
          <a:xfrm>
            <a:off x="8329613" y="7232748"/>
            <a:ext cx="1195387" cy="1033463"/>
          </a:xfrm>
          <a:prstGeom prst="blockArc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>
              <a:solidFill>
                <a:schemeClr val="tx1"/>
              </a:solidFill>
            </a:endParaRPr>
          </a:p>
        </p:txBody>
      </p:sp>
      <p:grpSp>
        <p:nvGrpSpPr>
          <p:cNvPr id="154" name="Group 125"/>
          <p:cNvGrpSpPr>
            <a:grpSpLocks noChangeAspect="1"/>
          </p:cNvGrpSpPr>
          <p:nvPr/>
        </p:nvGrpSpPr>
        <p:grpSpPr bwMode="auto">
          <a:xfrm flipH="1">
            <a:off x="402432" y="7101408"/>
            <a:ext cx="1731962" cy="428625"/>
            <a:chOff x="625" y="860"/>
            <a:chExt cx="1588" cy="423"/>
          </a:xfrm>
        </p:grpSpPr>
        <p:sp>
          <p:nvSpPr>
            <p:cNvPr id="155" name="Oval 118"/>
            <p:cNvSpPr>
              <a:spLocks noChangeAspect="1" noChangeArrowheads="1"/>
            </p:cNvSpPr>
            <p:nvPr/>
          </p:nvSpPr>
          <p:spPr bwMode="auto">
            <a:xfrm>
              <a:off x="807" y="1026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a-DK" altLang="da-DK"/>
            </a:p>
          </p:txBody>
        </p:sp>
        <p:sp>
          <p:nvSpPr>
            <p:cNvPr id="156" name="Oval 122"/>
            <p:cNvSpPr>
              <a:spLocks noChangeAspect="1" noChangeArrowheads="1"/>
            </p:cNvSpPr>
            <p:nvPr/>
          </p:nvSpPr>
          <p:spPr bwMode="auto">
            <a:xfrm>
              <a:off x="1351" y="1026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a-DK" altLang="da-DK"/>
            </a:p>
          </p:txBody>
        </p:sp>
        <p:sp>
          <p:nvSpPr>
            <p:cNvPr id="157" name="Oval 123"/>
            <p:cNvSpPr>
              <a:spLocks noChangeAspect="1" noChangeArrowheads="1"/>
            </p:cNvSpPr>
            <p:nvPr/>
          </p:nvSpPr>
          <p:spPr bwMode="auto">
            <a:xfrm>
              <a:off x="1941" y="1026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da-DK" altLang="da-DK"/>
            </a:p>
          </p:txBody>
        </p:sp>
        <p:sp>
          <p:nvSpPr>
            <p:cNvPr id="158" name="Freeform 124"/>
            <p:cNvSpPr>
              <a:spLocks noChangeAspect="1"/>
            </p:cNvSpPr>
            <p:nvPr/>
          </p:nvSpPr>
          <p:spPr bwMode="auto">
            <a:xfrm>
              <a:off x="625" y="860"/>
              <a:ext cx="1588" cy="423"/>
            </a:xfrm>
            <a:custGeom>
              <a:avLst/>
              <a:gdLst>
                <a:gd name="T0" fmla="*/ 227 w 1588"/>
                <a:gd name="T1" fmla="*/ 30 h 423"/>
                <a:gd name="T2" fmla="*/ 1361 w 1588"/>
                <a:gd name="T3" fmla="*/ 30 h 423"/>
                <a:gd name="T4" fmla="*/ 1588 w 1588"/>
                <a:gd name="T5" fmla="*/ 211 h 423"/>
                <a:gd name="T6" fmla="*/ 1361 w 1588"/>
                <a:gd name="T7" fmla="*/ 393 h 423"/>
                <a:gd name="T8" fmla="*/ 227 w 1588"/>
                <a:gd name="T9" fmla="*/ 393 h 423"/>
                <a:gd name="T10" fmla="*/ 0 w 1588"/>
                <a:gd name="T11" fmla="*/ 211 h 423"/>
                <a:gd name="T12" fmla="*/ 227 w 1588"/>
                <a:gd name="T13" fmla="*/ 121 h 423"/>
                <a:gd name="T14" fmla="*/ 771 w 1588"/>
                <a:gd name="T15" fmla="*/ 121 h 423"/>
                <a:gd name="T16" fmla="*/ 998 w 1588"/>
                <a:gd name="T17" fmla="*/ 211 h 423"/>
                <a:gd name="T18" fmla="*/ 726 w 1588"/>
                <a:gd name="T19" fmla="*/ 347 h 423"/>
                <a:gd name="T20" fmla="*/ 182 w 1588"/>
                <a:gd name="T21" fmla="*/ 347 h 423"/>
                <a:gd name="T22" fmla="*/ 91 w 1588"/>
                <a:gd name="T23" fmla="*/ 211 h 423"/>
                <a:gd name="T24" fmla="*/ 227 w 1588"/>
                <a:gd name="T25" fmla="*/ 121 h 423"/>
                <a:gd name="T26" fmla="*/ 408 w 1588"/>
                <a:gd name="T27" fmla="*/ 211 h 4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8"/>
                <a:gd name="T43" fmla="*/ 0 h 423"/>
                <a:gd name="T44" fmla="*/ 1588 w 1588"/>
                <a:gd name="T45" fmla="*/ 423 h 4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8" h="423">
                  <a:moveTo>
                    <a:pt x="227" y="30"/>
                  </a:moveTo>
                  <a:cubicBezTo>
                    <a:pt x="680" y="15"/>
                    <a:pt x="1134" y="0"/>
                    <a:pt x="1361" y="30"/>
                  </a:cubicBezTo>
                  <a:cubicBezTo>
                    <a:pt x="1588" y="60"/>
                    <a:pt x="1588" y="151"/>
                    <a:pt x="1588" y="211"/>
                  </a:cubicBezTo>
                  <a:cubicBezTo>
                    <a:pt x="1588" y="271"/>
                    <a:pt x="1588" y="363"/>
                    <a:pt x="1361" y="393"/>
                  </a:cubicBezTo>
                  <a:cubicBezTo>
                    <a:pt x="1134" y="423"/>
                    <a:pt x="454" y="423"/>
                    <a:pt x="227" y="393"/>
                  </a:cubicBezTo>
                  <a:cubicBezTo>
                    <a:pt x="0" y="363"/>
                    <a:pt x="0" y="256"/>
                    <a:pt x="0" y="211"/>
                  </a:cubicBezTo>
                  <a:cubicBezTo>
                    <a:pt x="0" y="166"/>
                    <a:pt x="99" y="136"/>
                    <a:pt x="227" y="121"/>
                  </a:cubicBezTo>
                  <a:cubicBezTo>
                    <a:pt x="355" y="106"/>
                    <a:pt x="643" y="106"/>
                    <a:pt x="771" y="121"/>
                  </a:cubicBezTo>
                  <a:cubicBezTo>
                    <a:pt x="899" y="136"/>
                    <a:pt x="1005" y="173"/>
                    <a:pt x="998" y="211"/>
                  </a:cubicBezTo>
                  <a:cubicBezTo>
                    <a:pt x="991" y="249"/>
                    <a:pt x="862" y="324"/>
                    <a:pt x="726" y="347"/>
                  </a:cubicBezTo>
                  <a:cubicBezTo>
                    <a:pt x="590" y="370"/>
                    <a:pt x="288" y="370"/>
                    <a:pt x="182" y="347"/>
                  </a:cubicBezTo>
                  <a:cubicBezTo>
                    <a:pt x="76" y="324"/>
                    <a:pt x="83" y="249"/>
                    <a:pt x="91" y="211"/>
                  </a:cubicBezTo>
                  <a:cubicBezTo>
                    <a:pt x="99" y="173"/>
                    <a:pt x="174" y="121"/>
                    <a:pt x="227" y="121"/>
                  </a:cubicBezTo>
                  <a:cubicBezTo>
                    <a:pt x="280" y="121"/>
                    <a:pt x="344" y="166"/>
                    <a:pt x="408" y="21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59" name="Text Box 5"/>
          <p:cNvSpPr txBox="1">
            <a:spLocks noChangeArrowheads="1"/>
          </p:cNvSpPr>
          <p:nvPr/>
        </p:nvSpPr>
        <p:spPr bwMode="auto">
          <a:xfrm>
            <a:off x="6544237" y="62289"/>
            <a:ext cx="8595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sz="1200" dirty="0"/>
              <a:t>Dommer: 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03709" y="8151"/>
            <a:ext cx="536400" cy="374400"/>
          </a:xfrm>
          <a:prstGeom prst="rect">
            <a:avLst/>
          </a:prstGeom>
          <a:ln w="6350">
            <a:solidFill>
              <a:srgbClr val="FFC000"/>
            </a:solidFill>
          </a:ln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08421" y="22090"/>
            <a:ext cx="524390" cy="360000"/>
          </a:xfrm>
          <a:prstGeom prst="rect">
            <a:avLst/>
          </a:prstGeom>
          <a:ln w="9525">
            <a:solidFill>
              <a:srgbClr val="FFC000"/>
            </a:solidFill>
          </a:ln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950842" y="19076"/>
            <a:ext cx="513944" cy="360000"/>
          </a:xfrm>
          <a:prstGeom prst="rect">
            <a:avLst/>
          </a:prstGeom>
          <a:ln w="9525">
            <a:solidFill>
              <a:srgbClr val="FFC000"/>
            </a:solidFill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46887" y="1247"/>
            <a:ext cx="536400" cy="374400"/>
          </a:xfrm>
          <a:prstGeom prst="rect">
            <a:avLst/>
          </a:prstGeom>
          <a:ln w="6350">
            <a:solidFill>
              <a:srgbClr val="FFC000"/>
            </a:solidFill>
          </a:ln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400157" y="400554"/>
            <a:ext cx="536400" cy="369896"/>
          </a:xfrm>
          <a:prstGeom prst="rect">
            <a:avLst/>
          </a:prstGeom>
          <a:ln w="6350">
            <a:solidFill>
              <a:srgbClr val="FFC000"/>
            </a:solidFill>
          </a:ln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845653" y="399396"/>
            <a:ext cx="536400" cy="372803"/>
          </a:xfrm>
          <a:prstGeom prst="rect">
            <a:avLst/>
          </a:prstGeom>
          <a:ln w="6350">
            <a:solidFill>
              <a:srgbClr val="FFC000"/>
            </a:solidFill>
          </a:ln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291303" y="400738"/>
            <a:ext cx="536400" cy="368371"/>
          </a:xfrm>
          <a:prstGeom prst="rect">
            <a:avLst/>
          </a:prstGeom>
          <a:ln w="6350">
            <a:solidFill>
              <a:srgbClr val="FFC000"/>
            </a:solidFill>
          </a:ln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713960" y="392757"/>
            <a:ext cx="536400" cy="372625"/>
          </a:xfrm>
          <a:prstGeom prst="rect">
            <a:avLst/>
          </a:prstGeom>
          <a:ln w="6350">
            <a:solidFill>
              <a:srgbClr val="FFC000"/>
            </a:solidFill>
          </a:ln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145565" y="401924"/>
            <a:ext cx="536400" cy="371163"/>
          </a:xfrm>
          <a:prstGeom prst="rect">
            <a:avLst/>
          </a:prstGeom>
          <a:ln w="6350">
            <a:solidFill>
              <a:srgbClr val="FFC000"/>
            </a:solidFill>
          </a:ln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586313" y="390425"/>
            <a:ext cx="536400" cy="372377"/>
          </a:xfrm>
          <a:prstGeom prst="rect">
            <a:avLst/>
          </a:prstGeom>
          <a:ln w="9525">
            <a:solidFill>
              <a:srgbClr val="FFC000"/>
            </a:solidFill>
            <a:prstDash val="dash"/>
          </a:ln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06413" y="798262"/>
            <a:ext cx="536400" cy="372003"/>
          </a:xfrm>
          <a:prstGeom prst="rect">
            <a:avLst/>
          </a:prstGeom>
          <a:ln w="9525">
            <a:solidFill>
              <a:srgbClr val="FFC000"/>
            </a:solidFill>
            <a:prstDash val="dash"/>
          </a:ln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941218" y="796677"/>
            <a:ext cx="536400" cy="370586"/>
          </a:xfrm>
          <a:prstGeom prst="rect">
            <a:avLst/>
          </a:prstGeom>
          <a:ln w="6350">
            <a:solidFill>
              <a:srgbClr val="FFC000"/>
            </a:solidFill>
          </a:ln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3390699" y="790388"/>
            <a:ext cx="536400" cy="367010"/>
          </a:xfrm>
          <a:prstGeom prst="rect">
            <a:avLst/>
          </a:prstGeom>
          <a:ln w="6350">
            <a:solidFill>
              <a:srgbClr val="FFC000"/>
            </a:solidFill>
          </a:ln>
        </p:spPr>
      </p:pic>
      <p:pic>
        <p:nvPicPr>
          <p:cNvPr id="22" name="Billed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2829915" y="791869"/>
            <a:ext cx="536400" cy="370899"/>
          </a:xfrm>
          <a:prstGeom prst="rect">
            <a:avLst/>
          </a:prstGeom>
          <a:ln w="6350">
            <a:solidFill>
              <a:srgbClr val="FFC000"/>
            </a:solidFill>
          </a:ln>
        </p:spPr>
      </p:pic>
      <p:pic>
        <p:nvPicPr>
          <p:cNvPr id="23" name="Billed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281795" y="786914"/>
            <a:ext cx="536400" cy="376621"/>
          </a:xfrm>
          <a:prstGeom prst="rect">
            <a:avLst/>
          </a:prstGeom>
          <a:ln w="6350">
            <a:solidFill>
              <a:srgbClr val="FFC000"/>
            </a:solidFill>
          </a:ln>
        </p:spPr>
      </p:pic>
      <p:pic>
        <p:nvPicPr>
          <p:cNvPr id="24" name="Billed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706892" y="784333"/>
            <a:ext cx="536400" cy="373538"/>
          </a:xfrm>
          <a:prstGeom prst="rect">
            <a:avLst/>
          </a:prstGeom>
          <a:ln w="6350">
            <a:solidFill>
              <a:srgbClr val="FFC000"/>
            </a:solidFill>
          </a:ln>
        </p:spPr>
      </p:pic>
      <p:pic>
        <p:nvPicPr>
          <p:cNvPr id="25" name="Billed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140908" y="791926"/>
            <a:ext cx="536400" cy="372930"/>
          </a:xfrm>
          <a:prstGeom prst="rect">
            <a:avLst/>
          </a:prstGeom>
          <a:ln w="6350">
            <a:solidFill>
              <a:srgbClr val="FFC000"/>
            </a:solidFill>
          </a:ln>
        </p:spPr>
      </p:pic>
      <p:pic>
        <p:nvPicPr>
          <p:cNvPr id="28" name="Billede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3942662" y="1185853"/>
            <a:ext cx="536400" cy="375883"/>
          </a:xfrm>
          <a:prstGeom prst="rect">
            <a:avLst/>
          </a:prstGeom>
          <a:ln w="6350">
            <a:solidFill>
              <a:srgbClr val="FFC000"/>
            </a:solidFill>
          </a:ln>
        </p:spPr>
      </p:pic>
      <p:pic>
        <p:nvPicPr>
          <p:cNvPr id="29" name="Billede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3389165" y="1185904"/>
            <a:ext cx="536400" cy="374140"/>
          </a:xfrm>
          <a:prstGeom prst="rect">
            <a:avLst/>
          </a:prstGeom>
          <a:ln w="6350">
            <a:solidFill>
              <a:srgbClr val="FFC000"/>
            </a:solidFill>
          </a:ln>
        </p:spPr>
      </p:pic>
      <p:pic>
        <p:nvPicPr>
          <p:cNvPr id="31" name="Billede 3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2300621" y="1184720"/>
            <a:ext cx="536400" cy="371891"/>
          </a:xfrm>
          <a:prstGeom prst="rect">
            <a:avLst/>
          </a:prstGeom>
          <a:ln w="6350">
            <a:solidFill>
              <a:srgbClr val="FFC000"/>
            </a:solidFill>
          </a:ln>
        </p:spPr>
      </p:pic>
      <p:pic>
        <p:nvPicPr>
          <p:cNvPr id="96" name="Billede 9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713364" y="1179362"/>
            <a:ext cx="536400" cy="361076"/>
          </a:xfrm>
          <a:prstGeom prst="rect">
            <a:avLst/>
          </a:prstGeom>
          <a:ln w="6350">
            <a:solidFill>
              <a:srgbClr val="FFC000"/>
            </a:solidFill>
          </a:ln>
        </p:spPr>
      </p:pic>
      <p:pic>
        <p:nvPicPr>
          <p:cNvPr id="97" name="Billede 9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1144312" y="1179294"/>
            <a:ext cx="536400" cy="359222"/>
          </a:xfrm>
          <a:prstGeom prst="rect">
            <a:avLst/>
          </a:prstGeom>
          <a:ln w="9525">
            <a:solidFill>
              <a:srgbClr val="FFC000"/>
            </a:solidFill>
            <a:prstDash val="dash"/>
          </a:ln>
        </p:spPr>
      </p:pic>
      <p:pic>
        <p:nvPicPr>
          <p:cNvPr id="98" name="Billede 9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-592220" y="1184475"/>
            <a:ext cx="536400" cy="364074"/>
          </a:xfrm>
          <a:prstGeom prst="rect">
            <a:avLst/>
          </a:prstGeom>
          <a:ln w="9525">
            <a:solidFill>
              <a:srgbClr val="FFC000"/>
            </a:solidFill>
            <a:prstDash val="dash"/>
          </a:ln>
        </p:spPr>
      </p:pic>
      <p:pic>
        <p:nvPicPr>
          <p:cNvPr id="99" name="Billede 9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-4514426" y="1596652"/>
            <a:ext cx="536400" cy="365146"/>
          </a:xfrm>
          <a:prstGeom prst="rect">
            <a:avLst/>
          </a:prstGeom>
          <a:ln w="9525">
            <a:solidFill>
              <a:srgbClr val="FFC000"/>
            </a:solidFill>
            <a:prstDash val="dash"/>
          </a:ln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594C9B9-6E82-8244-A7E8-D63170995F0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-3942662" y="1588433"/>
            <a:ext cx="536400" cy="360000"/>
          </a:xfrm>
          <a:prstGeom prst="rect">
            <a:avLst/>
          </a:prstGeom>
          <a:ln w="9525">
            <a:solidFill>
              <a:srgbClr val="FFC000"/>
            </a:solidFill>
            <a:prstDash val="dash"/>
          </a:ln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82C3012F-48F9-7D4C-9AA5-7107A1BD89CE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4471" t="6633"/>
          <a:stretch/>
        </p:blipFill>
        <p:spPr>
          <a:xfrm>
            <a:off x="-3375202" y="1584924"/>
            <a:ext cx="514918" cy="360000"/>
          </a:xfrm>
          <a:prstGeom prst="rect">
            <a:avLst/>
          </a:prstGeom>
          <a:ln w="9525">
            <a:solidFill>
              <a:srgbClr val="FFC000"/>
            </a:solidFill>
            <a:prstDash val="dash"/>
          </a:ln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08011764-39AC-0548-90DB-7703636D633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-2267859" y="1583093"/>
            <a:ext cx="512727" cy="360000"/>
          </a:xfrm>
          <a:prstGeom prst="rect">
            <a:avLst/>
          </a:prstGeom>
          <a:ln w="9525">
            <a:solidFill>
              <a:srgbClr val="FFC000"/>
            </a:solidFill>
            <a:prstDash val="dash"/>
          </a:ln>
        </p:spPr>
      </p:pic>
      <p:pic>
        <p:nvPicPr>
          <p:cNvPr id="35" name="Billede 34">
            <a:extLst>
              <a:ext uri="{FF2B5EF4-FFF2-40B4-BE49-F238E27FC236}">
                <a16:creationId xmlns:a16="http://schemas.microsoft.com/office/drawing/2014/main" id="{45505711-4566-0042-8F00-6F3D94C7D99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1707508" y="1577256"/>
            <a:ext cx="519557" cy="360000"/>
          </a:xfrm>
          <a:prstGeom prst="rect">
            <a:avLst/>
          </a:prstGeom>
          <a:ln w="9525">
            <a:solidFill>
              <a:srgbClr val="FFC000"/>
            </a:solidFill>
            <a:prstDash val="dash"/>
          </a:ln>
        </p:spPr>
      </p:pic>
      <p:pic>
        <p:nvPicPr>
          <p:cNvPr id="36" name="Billede 35">
            <a:extLst>
              <a:ext uri="{FF2B5EF4-FFF2-40B4-BE49-F238E27FC236}">
                <a16:creationId xmlns:a16="http://schemas.microsoft.com/office/drawing/2014/main" id="{2E148B98-1190-EA48-A937-68D646CAC7D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-1143739" y="1560173"/>
            <a:ext cx="522000" cy="360000"/>
          </a:xfrm>
          <a:prstGeom prst="rect">
            <a:avLst/>
          </a:prstGeom>
          <a:ln w="9525">
            <a:solidFill>
              <a:srgbClr val="FFC000"/>
            </a:solidFill>
            <a:prstDash val="dash"/>
          </a:ln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DAE2476F-F68D-A24F-95E3-6A61D2E7C10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-577527" y="1571627"/>
            <a:ext cx="517127" cy="360000"/>
          </a:xfrm>
          <a:prstGeom prst="rect">
            <a:avLst/>
          </a:prstGeom>
          <a:ln w="9525">
            <a:solidFill>
              <a:srgbClr val="FFC000"/>
            </a:solidFill>
            <a:prstDash val="dash"/>
          </a:ln>
        </p:spPr>
      </p:pic>
      <p:pic>
        <p:nvPicPr>
          <p:cNvPr id="38" name="Billede 37">
            <a:extLst>
              <a:ext uri="{FF2B5EF4-FFF2-40B4-BE49-F238E27FC236}">
                <a16:creationId xmlns:a16="http://schemas.microsoft.com/office/drawing/2014/main" id="{9359C790-DA6F-4247-850F-D4B97B908DF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-4526930" y="1983680"/>
            <a:ext cx="515702" cy="360000"/>
          </a:xfrm>
          <a:prstGeom prst="rect">
            <a:avLst/>
          </a:prstGeom>
          <a:ln w="9525">
            <a:solidFill>
              <a:srgbClr val="FFC000"/>
            </a:solidFill>
            <a:prstDash val="dash"/>
          </a:ln>
        </p:spPr>
      </p:pic>
      <p:pic>
        <p:nvPicPr>
          <p:cNvPr id="39" name="Billede 38">
            <a:extLst>
              <a:ext uri="{FF2B5EF4-FFF2-40B4-BE49-F238E27FC236}">
                <a16:creationId xmlns:a16="http://schemas.microsoft.com/office/drawing/2014/main" id="{16EAC339-9288-9842-90B3-4F07E10053B5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-3955298" y="1975130"/>
            <a:ext cx="518400" cy="359121"/>
          </a:xfrm>
          <a:prstGeom prst="rect">
            <a:avLst/>
          </a:prstGeom>
          <a:ln w="9525">
            <a:solidFill>
              <a:srgbClr val="FFC000"/>
            </a:solidFill>
            <a:prstDash val="dash"/>
          </a:ln>
        </p:spPr>
      </p:pic>
      <p:pic>
        <p:nvPicPr>
          <p:cNvPr id="40" name="Billede 39">
            <a:extLst>
              <a:ext uri="{FF2B5EF4-FFF2-40B4-BE49-F238E27FC236}">
                <a16:creationId xmlns:a16="http://schemas.microsoft.com/office/drawing/2014/main" id="{5BFDE7EE-1D20-CE40-A02F-3D1A71620CED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-3373042" y="1972686"/>
            <a:ext cx="520894" cy="360000"/>
          </a:xfrm>
          <a:prstGeom prst="rect">
            <a:avLst/>
          </a:prstGeom>
          <a:ln w="9525">
            <a:solidFill>
              <a:srgbClr val="FFC000"/>
            </a:solidFill>
            <a:prstDash val="dash"/>
          </a:ln>
        </p:spPr>
      </p:pic>
      <p:pic>
        <p:nvPicPr>
          <p:cNvPr id="41" name="Billede 40">
            <a:extLst>
              <a:ext uri="{FF2B5EF4-FFF2-40B4-BE49-F238E27FC236}">
                <a16:creationId xmlns:a16="http://schemas.microsoft.com/office/drawing/2014/main" id="{F4B63FBF-3466-BA4F-AD26-329822A30484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-2830688" y="1959845"/>
            <a:ext cx="522000" cy="36038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360E1FB6-215F-CD4F-A1E1-D2C363A843F4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-2264717" y="1969575"/>
            <a:ext cx="515138" cy="360000"/>
          </a:xfrm>
          <a:prstGeom prst="rect">
            <a:avLst/>
          </a:prstGeom>
          <a:ln w="9525">
            <a:solidFill>
              <a:srgbClr val="FFC000"/>
            </a:solidFill>
            <a:prstDash val="dash"/>
          </a:ln>
        </p:spPr>
      </p:pic>
      <p:pic>
        <p:nvPicPr>
          <p:cNvPr id="43" name="Billede 42">
            <a:extLst>
              <a:ext uri="{FF2B5EF4-FFF2-40B4-BE49-F238E27FC236}">
                <a16:creationId xmlns:a16="http://schemas.microsoft.com/office/drawing/2014/main" id="{1ADA01B2-206D-BC48-ABF2-A9A7E4BB0CA0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-1705130" y="1976283"/>
            <a:ext cx="514800" cy="359370"/>
          </a:xfrm>
          <a:prstGeom prst="rect">
            <a:avLst/>
          </a:prstGeom>
          <a:ln w="9525">
            <a:solidFill>
              <a:srgbClr val="FFC000"/>
            </a:solidFill>
            <a:prstDash val="dash"/>
          </a:ln>
        </p:spPr>
      </p:pic>
      <p:pic>
        <p:nvPicPr>
          <p:cNvPr id="44" name="Billede 43">
            <a:extLst>
              <a:ext uri="{FF2B5EF4-FFF2-40B4-BE49-F238E27FC236}">
                <a16:creationId xmlns:a16="http://schemas.microsoft.com/office/drawing/2014/main" id="{F622537E-EDC4-A340-9E4E-40FF3C2C5E27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-1137367" y="1961561"/>
            <a:ext cx="510904" cy="3600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46" name="Billede 45">
            <a:extLst>
              <a:ext uri="{FF2B5EF4-FFF2-40B4-BE49-F238E27FC236}">
                <a16:creationId xmlns:a16="http://schemas.microsoft.com/office/drawing/2014/main" id="{D1C638A0-823A-314F-9C5D-2352DC348FB1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-4530766" y="2775858"/>
            <a:ext cx="518400" cy="35984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7" name="Billede 46">
            <a:extLst>
              <a:ext uri="{FF2B5EF4-FFF2-40B4-BE49-F238E27FC236}">
                <a16:creationId xmlns:a16="http://schemas.microsoft.com/office/drawing/2014/main" id="{4078F678-77E4-CC4E-B306-CDCD175B4728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-3966107" y="2784202"/>
            <a:ext cx="522000" cy="3654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9" name="Billede 48">
            <a:extLst>
              <a:ext uri="{FF2B5EF4-FFF2-40B4-BE49-F238E27FC236}">
                <a16:creationId xmlns:a16="http://schemas.microsoft.com/office/drawing/2014/main" id="{EA8071FC-EF5B-CF45-852B-F3287DF472FD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-3404866" y="2789601"/>
            <a:ext cx="522000" cy="36022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8" name="Billede 47">
            <a:extLst>
              <a:ext uri="{FF2B5EF4-FFF2-40B4-BE49-F238E27FC236}">
                <a16:creationId xmlns:a16="http://schemas.microsoft.com/office/drawing/2014/main" id="{1D91F4FA-7F3F-6547-B755-5FE4E8668EC5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-2850366" y="2789602"/>
            <a:ext cx="523125" cy="36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0" name="Billede 49">
            <a:extLst>
              <a:ext uri="{FF2B5EF4-FFF2-40B4-BE49-F238E27FC236}">
                <a16:creationId xmlns:a16="http://schemas.microsoft.com/office/drawing/2014/main" id="{4EEE0540-EB6F-E442-8C00-DA10913F8F9B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-2287279" y="2784514"/>
            <a:ext cx="522000" cy="349832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</p:pic>
      <p:pic>
        <p:nvPicPr>
          <p:cNvPr id="51" name="Billede 50">
            <a:extLst>
              <a:ext uri="{FF2B5EF4-FFF2-40B4-BE49-F238E27FC236}">
                <a16:creationId xmlns:a16="http://schemas.microsoft.com/office/drawing/2014/main" id="{DEA1AF07-ADF7-A944-AC4A-5D6A5999DA0E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-1726038" y="2790428"/>
            <a:ext cx="518740" cy="36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2" name="Billede 51">
            <a:extLst>
              <a:ext uri="{FF2B5EF4-FFF2-40B4-BE49-F238E27FC236}">
                <a16:creationId xmlns:a16="http://schemas.microsoft.com/office/drawing/2014/main" id="{566C1294-1DE9-944E-BB35-655A6A78A8D0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-1158215" y="2780262"/>
            <a:ext cx="520424" cy="360000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</p:pic>
      <p:pic>
        <p:nvPicPr>
          <p:cNvPr id="53" name="Billede 52">
            <a:extLst>
              <a:ext uri="{FF2B5EF4-FFF2-40B4-BE49-F238E27FC236}">
                <a16:creationId xmlns:a16="http://schemas.microsoft.com/office/drawing/2014/main" id="{DFD13936-C018-1B49-B1EF-E0B34A5D765C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-595075" y="2780262"/>
            <a:ext cx="517795" cy="360000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</p:pic>
      <p:pic>
        <p:nvPicPr>
          <p:cNvPr id="56" name="Billede 55">
            <a:extLst>
              <a:ext uri="{FF2B5EF4-FFF2-40B4-BE49-F238E27FC236}">
                <a16:creationId xmlns:a16="http://schemas.microsoft.com/office/drawing/2014/main" id="{98345BB0-234C-F743-8000-F5F2B0DAAFED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-3397457" y="3174545"/>
            <a:ext cx="523895" cy="360000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</p:pic>
      <p:pic>
        <p:nvPicPr>
          <p:cNvPr id="57" name="Billede 56">
            <a:extLst>
              <a:ext uri="{FF2B5EF4-FFF2-40B4-BE49-F238E27FC236}">
                <a16:creationId xmlns:a16="http://schemas.microsoft.com/office/drawing/2014/main" id="{610F01FC-7C11-7E4B-8679-F4F13FF2901B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-2840450" y="3181221"/>
            <a:ext cx="515778" cy="360000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</p:pic>
      <p:pic>
        <p:nvPicPr>
          <p:cNvPr id="58" name="Billede 57">
            <a:extLst>
              <a:ext uri="{FF2B5EF4-FFF2-40B4-BE49-F238E27FC236}">
                <a16:creationId xmlns:a16="http://schemas.microsoft.com/office/drawing/2014/main" id="{B5CBDE5F-9E9A-8A4C-88D3-DE96935655B8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-2276685" y="3164998"/>
            <a:ext cx="531290" cy="360000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</p:pic>
      <p:pic>
        <p:nvPicPr>
          <p:cNvPr id="59" name="Billede 58">
            <a:extLst>
              <a:ext uri="{FF2B5EF4-FFF2-40B4-BE49-F238E27FC236}">
                <a16:creationId xmlns:a16="http://schemas.microsoft.com/office/drawing/2014/main" id="{009C9986-5AB2-4C45-96D8-D05D5BF9C2EF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-1723711" y="3181221"/>
            <a:ext cx="523723" cy="360000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</p:pic>
      <p:pic>
        <p:nvPicPr>
          <p:cNvPr id="66" name="Billede 65">
            <a:extLst>
              <a:ext uri="{FF2B5EF4-FFF2-40B4-BE49-F238E27FC236}">
                <a16:creationId xmlns:a16="http://schemas.microsoft.com/office/drawing/2014/main" id="{2CE4AEE3-A7C9-E74D-845C-C33B4419756C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-2282892" y="3575893"/>
            <a:ext cx="519578" cy="360000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</p:pic>
      <p:pic>
        <p:nvPicPr>
          <p:cNvPr id="67" name="Billede 66">
            <a:extLst>
              <a:ext uri="{FF2B5EF4-FFF2-40B4-BE49-F238E27FC236}">
                <a16:creationId xmlns:a16="http://schemas.microsoft.com/office/drawing/2014/main" id="{14632E21-A43C-B34B-AA97-44E3E84DCE6C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-1717711" y="3580845"/>
            <a:ext cx="529973" cy="360000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</p:pic>
      <p:pic>
        <p:nvPicPr>
          <p:cNvPr id="68" name="Billede 67">
            <a:extLst>
              <a:ext uri="{FF2B5EF4-FFF2-40B4-BE49-F238E27FC236}">
                <a16:creationId xmlns:a16="http://schemas.microsoft.com/office/drawing/2014/main" id="{8817C656-DE62-A94B-8A08-DBD14B42C756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-1140908" y="3588378"/>
            <a:ext cx="521809" cy="360000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</p:pic>
      <p:pic>
        <p:nvPicPr>
          <p:cNvPr id="69" name="Billede 68">
            <a:extLst>
              <a:ext uri="{FF2B5EF4-FFF2-40B4-BE49-F238E27FC236}">
                <a16:creationId xmlns:a16="http://schemas.microsoft.com/office/drawing/2014/main" id="{FA5112AC-8449-7F4A-9973-40DC7E0550CA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-588646" y="3585555"/>
            <a:ext cx="523723" cy="360000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</p:pic>
      <p:pic>
        <p:nvPicPr>
          <p:cNvPr id="70" name="Billede 69">
            <a:extLst>
              <a:ext uri="{FF2B5EF4-FFF2-40B4-BE49-F238E27FC236}">
                <a16:creationId xmlns:a16="http://schemas.microsoft.com/office/drawing/2014/main" id="{2C0B11F5-B091-834A-98FC-E02D5A0F87BB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-4526603" y="3960366"/>
            <a:ext cx="530831" cy="360000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</p:pic>
      <p:pic>
        <p:nvPicPr>
          <p:cNvPr id="71" name="Billede 70">
            <a:extLst>
              <a:ext uri="{FF2B5EF4-FFF2-40B4-BE49-F238E27FC236}">
                <a16:creationId xmlns:a16="http://schemas.microsoft.com/office/drawing/2014/main" id="{4D620E61-F573-6949-AD03-3926811D5245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-3961888" y="3967048"/>
            <a:ext cx="519469" cy="360000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</p:pic>
      <p:pic>
        <p:nvPicPr>
          <p:cNvPr id="72" name="Billede 71">
            <a:extLst>
              <a:ext uri="{FF2B5EF4-FFF2-40B4-BE49-F238E27FC236}">
                <a16:creationId xmlns:a16="http://schemas.microsoft.com/office/drawing/2014/main" id="{9FC4B6CE-A9D7-AB43-B762-594046F660BB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-3411692" y="3967048"/>
            <a:ext cx="518515" cy="360000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</p:pic>
      <p:pic>
        <p:nvPicPr>
          <p:cNvPr id="75" name="Billede 74">
            <a:extLst>
              <a:ext uri="{FF2B5EF4-FFF2-40B4-BE49-F238E27FC236}">
                <a16:creationId xmlns:a16="http://schemas.microsoft.com/office/drawing/2014/main" id="{6185D149-2DA4-2843-BDF3-B07AF7B20764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-1720413" y="3972064"/>
            <a:ext cx="523723" cy="36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6" name="Billede 75">
            <a:extLst>
              <a:ext uri="{FF2B5EF4-FFF2-40B4-BE49-F238E27FC236}">
                <a16:creationId xmlns:a16="http://schemas.microsoft.com/office/drawing/2014/main" id="{53BD9581-DE91-BD47-B0FF-75862034976F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-1146139" y="3967048"/>
            <a:ext cx="527040" cy="36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7" name="Billede 76">
            <a:extLst>
              <a:ext uri="{FF2B5EF4-FFF2-40B4-BE49-F238E27FC236}">
                <a16:creationId xmlns:a16="http://schemas.microsoft.com/office/drawing/2014/main" id="{A8521D0E-67D8-BE4B-876C-A7AB142F2E05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-580116" y="3973819"/>
            <a:ext cx="519469" cy="36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8" name="Billede 77">
            <a:extLst>
              <a:ext uri="{FF2B5EF4-FFF2-40B4-BE49-F238E27FC236}">
                <a16:creationId xmlns:a16="http://schemas.microsoft.com/office/drawing/2014/main" id="{0D679387-E555-8F42-A356-056A3D3320E6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-4514426" y="4357799"/>
            <a:ext cx="484478" cy="36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9" name="Billede 78">
            <a:extLst>
              <a:ext uri="{FF2B5EF4-FFF2-40B4-BE49-F238E27FC236}">
                <a16:creationId xmlns:a16="http://schemas.microsoft.com/office/drawing/2014/main" id="{CBA1CB11-2856-C045-8E12-D8FE699E1D96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-3978026" y="4353559"/>
            <a:ext cx="523810" cy="36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0" name="Billede 79">
            <a:extLst>
              <a:ext uri="{FF2B5EF4-FFF2-40B4-BE49-F238E27FC236}">
                <a16:creationId xmlns:a16="http://schemas.microsoft.com/office/drawing/2014/main" id="{7A9658B5-2D15-6F48-8D7E-BA26A1BA0D6B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-4520388" y="5160278"/>
            <a:ext cx="518400" cy="357517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</p:pic>
      <p:pic>
        <p:nvPicPr>
          <p:cNvPr id="81" name="Billede 80">
            <a:extLst>
              <a:ext uri="{FF2B5EF4-FFF2-40B4-BE49-F238E27FC236}">
                <a16:creationId xmlns:a16="http://schemas.microsoft.com/office/drawing/2014/main" id="{06E4B897-F632-7045-A6CA-23B5D4D6CC21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-3970013" y="5162990"/>
            <a:ext cx="518400" cy="359842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</p:pic>
      <p:pic>
        <p:nvPicPr>
          <p:cNvPr id="82" name="Billede 81">
            <a:extLst>
              <a:ext uri="{FF2B5EF4-FFF2-40B4-BE49-F238E27FC236}">
                <a16:creationId xmlns:a16="http://schemas.microsoft.com/office/drawing/2014/main" id="{C141D471-1561-D746-B42E-82CE3334E024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-3422804" y="5160278"/>
            <a:ext cx="518400" cy="359764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</p:pic>
      <p:pic>
        <p:nvPicPr>
          <p:cNvPr id="85" name="Billede 84">
            <a:extLst>
              <a:ext uri="{FF2B5EF4-FFF2-40B4-BE49-F238E27FC236}">
                <a16:creationId xmlns:a16="http://schemas.microsoft.com/office/drawing/2014/main" id="{A075925C-34D6-DC47-80EC-C395503454EA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-1717753" y="5158525"/>
            <a:ext cx="518400" cy="361830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</p:pic>
      <p:pic>
        <p:nvPicPr>
          <p:cNvPr id="86" name="Billede 85">
            <a:extLst>
              <a:ext uri="{FF2B5EF4-FFF2-40B4-BE49-F238E27FC236}">
                <a16:creationId xmlns:a16="http://schemas.microsoft.com/office/drawing/2014/main" id="{165C6DCF-E1F7-194B-84D8-FEA45EFCABCB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-1144312" y="5154422"/>
            <a:ext cx="518400" cy="362690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</p:pic>
      <p:pic>
        <p:nvPicPr>
          <p:cNvPr id="87" name="Billede 86">
            <a:extLst>
              <a:ext uri="{FF2B5EF4-FFF2-40B4-BE49-F238E27FC236}">
                <a16:creationId xmlns:a16="http://schemas.microsoft.com/office/drawing/2014/main" id="{55E76111-152A-8B4A-95AE-57EC8BBD1C96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-575721" y="5143854"/>
            <a:ext cx="518400" cy="358099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</p:pic>
      <p:pic>
        <p:nvPicPr>
          <p:cNvPr id="88" name="Billede 87">
            <a:extLst>
              <a:ext uri="{FF2B5EF4-FFF2-40B4-BE49-F238E27FC236}">
                <a16:creationId xmlns:a16="http://schemas.microsoft.com/office/drawing/2014/main" id="{2A1B91DA-0427-7640-AF5A-2A5D4EFF3B89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-4532771" y="5551069"/>
            <a:ext cx="518400" cy="360293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</p:pic>
      <p:pic>
        <p:nvPicPr>
          <p:cNvPr id="89" name="Billede 88">
            <a:extLst>
              <a:ext uri="{FF2B5EF4-FFF2-40B4-BE49-F238E27FC236}">
                <a16:creationId xmlns:a16="http://schemas.microsoft.com/office/drawing/2014/main" id="{FB4D8324-05C0-E648-BADE-D6DB0A5D1018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-3978026" y="5558244"/>
            <a:ext cx="518400" cy="355690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</p:pic>
      <p:pic>
        <p:nvPicPr>
          <p:cNvPr id="90" name="Billede 89">
            <a:extLst>
              <a:ext uri="{FF2B5EF4-FFF2-40B4-BE49-F238E27FC236}">
                <a16:creationId xmlns:a16="http://schemas.microsoft.com/office/drawing/2014/main" id="{2C15A468-98E9-FB41-9786-E08C506AB9E3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-3421486" y="5544525"/>
            <a:ext cx="518400" cy="359974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</p:pic>
      <p:pic>
        <p:nvPicPr>
          <p:cNvPr id="100" name="Billede 99">
            <a:extLst>
              <a:ext uri="{FF2B5EF4-FFF2-40B4-BE49-F238E27FC236}">
                <a16:creationId xmlns:a16="http://schemas.microsoft.com/office/drawing/2014/main" id="{983A542A-9F2C-A745-8E42-962C34BD00DE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-4532771" y="5944636"/>
            <a:ext cx="518400" cy="359974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</p:pic>
      <p:pic>
        <p:nvPicPr>
          <p:cNvPr id="101" name="Billede 100">
            <a:extLst>
              <a:ext uri="{FF2B5EF4-FFF2-40B4-BE49-F238E27FC236}">
                <a16:creationId xmlns:a16="http://schemas.microsoft.com/office/drawing/2014/main" id="{8E42A4B7-FA2F-CA4C-8CF1-C4EC88411C61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-3984306" y="5939822"/>
            <a:ext cx="518400" cy="360131"/>
          </a:xfrm>
          <a:prstGeom prst="rect">
            <a:avLst/>
          </a:prstGeom>
          <a:ln>
            <a:solidFill>
              <a:srgbClr val="00B050"/>
            </a:solidFill>
            <a:prstDash val="solid"/>
          </a:ln>
        </p:spPr>
      </p:pic>
      <p:pic>
        <p:nvPicPr>
          <p:cNvPr id="102" name="Billede 101">
            <a:extLst>
              <a:ext uri="{FF2B5EF4-FFF2-40B4-BE49-F238E27FC236}">
                <a16:creationId xmlns:a16="http://schemas.microsoft.com/office/drawing/2014/main" id="{8B9FFC26-C1C6-3941-A658-B7B2C4F6652D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-3436898" y="5947537"/>
            <a:ext cx="518400" cy="357225"/>
          </a:xfrm>
          <a:prstGeom prst="rect">
            <a:avLst/>
          </a:prstGeom>
          <a:ln>
            <a:solidFill>
              <a:srgbClr val="00B050"/>
            </a:solidFill>
            <a:prstDash val="solid"/>
          </a:ln>
        </p:spPr>
      </p:pic>
      <p:pic>
        <p:nvPicPr>
          <p:cNvPr id="103" name="Billede 102">
            <a:extLst>
              <a:ext uri="{FF2B5EF4-FFF2-40B4-BE49-F238E27FC236}">
                <a16:creationId xmlns:a16="http://schemas.microsoft.com/office/drawing/2014/main" id="{4BACD7DD-8A02-3A40-967E-4F8AA4B465DF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-2863757" y="5947537"/>
            <a:ext cx="518400" cy="357225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</p:pic>
      <p:pic>
        <p:nvPicPr>
          <p:cNvPr id="104" name="Billede 103">
            <a:extLst>
              <a:ext uri="{FF2B5EF4-FFF2-40B4-BE49-F238E27FC236}">
                <a16:creationId xmlns:a16="http://schemas.microsoft.com/office/drawing/2014/main" id="{2FF34B0E-CF0D-024D-84CC-5AF4829B825F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-2291621" y="5947467"/>
            <a:ext cx="518400" cy="360584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</p:pic>
      <p:pic>
        <p:nvPicPr>
          <p:cNvPr id="105" name="Billede 104">
            <a:extLst>
              <a:ext uri="{FF2B5EF4-FFF2-40B4-BE49-F238E27FC236}">
                <a16:creationId xmlns:a16="http://schemas.microsoft.com/office/drawing/2014/main" id="{8EC401AD-4DC8-AE42-8C95-1BF928F5BD2F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-1723711" y="5942956"/>
            <a:ext cx="533381" cy="362780"/>
          </a:xfrm>
          <a:prstGeom prst="rect">
            <a:avLst/>
          </a:prstGeom>
          <a:ln>
            <a:solidFill>
              <a:srgbClr val="00B050"/>
            </a:solidFill>
            <a:prstDash val="solid"/>
          </a:ln>
        </p:spPr>
      </p:pic>
      <p:pic>
        <p:nvPicPr>
          <p:cNvPr id="106" name="Billede 105">
            <a:extLst>
              <a:ext uri="{FF2B5EF4-FFF2-40B4-BE49-F238E27FC236}">
                <a16:creationId xmlns:a16="http://schemas.microsoft.com/office/drawing/2014/main" id="{638F1A75-8E32-E84D-A91A-1A5968B4D840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-1151217" y="5949793"/>
            <a:ext cx="518400" cy="355931"/>
          </a:xfrm>
          <a:prstGeom prst="rect">
            <a:avLst/>
          </a:prstGeom>
          <a:ln>
            <a:solidFill>
              <a:srgbClr val="00B050"/>
            </a:solidFill>
            <a:prstDash val="solid"/>
          </a:ln>
        </p:spPr>
      </p:pic>
      <p:pic>
        <p:nvPicPr>
          <p:cNvPr id="111" name="Billede 110">
            <a:extLst>
              <a:ext uri="{FF2B5EF4-FFF2-40B4-BE49-F238E27FC236}">
                <a16:creationId xmlns:a16="http://schemas.microsoft.com/office/drawing/2014/main" id="{C084B1EA-0267-8249-85E3-FF261D374B6B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-2863757" y="6339215"/>
            <a:ext cx="518400" cy="361366"/>
          </a:xfrm>
          <a:prstGeom prst="rect">
            <a:avLst/>
          </a:prstGeom>
          <a:ln>
            <a:solidFill>
              <a:srgbClr val="00B050"/>
            </a:solidFill>
            <a:prstDash val="solid"/>
          </a:ln>
        </p:spPr>
      </p:pic>
      <p:pic>
        <p:nvPicPr>
          <p:cNvPr id="112" name="Billede 111">
            <a:extLst>
              <a:ext uri="{FF2B5EF4-FFF2-40B4-BE49-F238E27FC236}">
                <a16:creationId xmlns:a16="http://schemas.microsoft.com/office/drawing/2014/main" id="{16AB7A84-A55A-EA46-B7D5-ADE730C8A453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-2300904" y="6341904"/>
            <a:ext cx="518400" cy="355987"/>
          </a:xfrm>
          <a:prstGeom prst="rect">
            <a:avLst/>
          </a:prstGeom>
          <a:ln>
            <a:solidFill>
              <a:srgbClr val="00B050"/>
            </a:solidFill>
            <a:prstDash val="solid"/>
          </a:ln>
        </p:spPr>
      </p:pic>
      <p:pic>
        <p:nvPicPr>
          <p:cNvPr id="114" name="Billede 113">
            <a:extLst>
              <a:ext uri="{FF2B5EF4-FFF2-40B4-BE49-F238E27FC236}">
                <a16:creationId xmlns:a16="http://schemas.microsoft.com/office/drawing/2014/main" id="{40877532-6482-0F4E-B1A4-6248DD4F6835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-579582" y="5532149"/>
            <a:ext cx="518400" cy="356167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6" name="Billede 115">
            <a:extLst>
              <a:ext uri="{FF2B5EF4-FFF2-40B4-BE49-F238E27FC236}">
                <a16:creationId xmlns:a16="http://schemas.microsoft.com/office/drawing/2014/main" id="{6BEA369F-4121-7447-A766-664654728908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-3978026" y="6746971"/>
            <a:ext cx="518400" cy="36018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8" name="Billede 117">
            <a:extLst>
              <a:ext uri="{FF2B5EF4-FFF2-40B4-BE49-F238E27FC236}">
                <a16:creationId xmlns:a16="http://schemas.microsoft.com/office/drawing/2014/main" id="{02DD3A76-88CF-924B-9A34-871542CE32A1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-3427589" y="6747615"/>
            <a:ext cx="518400" cy="35889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0" name="Billede 119">
            <a:extLst>
              <a:ext uri="{FF2B5EF4-FFF2-40B4-BE49-F238E27FC236}">
                <a16:creationId xmlns:a16="http://schemas.microsoft.com/office/drawing/2014/main" id="{4428D94C-BFF4-194F-8EB2-7F5FF7589F6D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-2872766" y="6747901"/>
            <a:ext cx="518400" cy="35832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1" name="Billede 120">
            <a:extLst>
              <a:ext uri="{FF2B5EF4-FFF2-40B4-BE49-F238E27FC236}">
                <a16:creationId xmlns:a16="http://schemas.microsoft.com/office/drawing/2014/main" id="{386E18D5-6A59-8F4E-BD38-3D0BC9FE0D5E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-2298006" y="6744858"/>
            <a:ext cx="518400" cy="356342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</p:pic>
      <p:pic>
        <p:nvPicPr>
          <p:cNvPr id="122" name="Billede 121">
            <a:extLst>
              <a:ext uri="{FF2B5EF4-FFF2-40B4-BE49-F238E27FC236}">
                <a16:creationId xmlns:a16="http://schemas.microsoft.com/office/drawing/2014/main" id="{D500EF7E-E0D2-2F4B-914D-827A0D64F81B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-1727040" y="6741240"/>
            <a:ext cx="520743" cy="358360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</p:pic>
      <p:pic>
        <p:nvPicPr>
          <p:cNvPr id="123" name="Billede 122">
            <a:extLst>
              <a:ext uri="{FF2B5EF4-FFF2-40B4-BE49-F238E27FC236}">
                <a16:creationId xmlns:a16="http://schemas.microsoft.com/office/drawing/2014/main" id="{21804F34-6DB1-3340-AB39-90B7B9119783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-1160389" y="6756824"/>
            <a:ext cx="518400" cy="355943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</p:pic>
      <p:pic>
        <p:nvPicPr>
          <p:cNvPr id="124" name="Billede 123">
            <a:extLst>
              <a:ext uri="{FF2B5EF4-FFF2-40B4-BE49-F238E27FC236}">
                <a16:creationId xmlns:a16="http://schemas.microsoft.com/office/drawing/2014/main" id="{8AF65F2B-2F3F-2A4D-80B9-361465138959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-595378" y="6754241"/>
            <a:ext cx="518400" cy="35825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5" name="Billede 124">
            <a:extLst>
              <a:ext uri="{FF2B5EF4-FFF2-40B4-BE49-F238E27FC236}">
                <a16:creationId xmlns:a16="http://schemas.microsoft.com/office/drawing/2014/main" id="{798C5720-FAE4-C148-B377-3180E0C93AAE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-4543129" y="7144481"/>
            <a:ext cx="518400" cy="35668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6" name="Billede 125">
            <a:extLst>
              <a:ext uri="{FF2B5EF4-FFF2-40B4-BE49-F238E27FC236}">
                <a16:creationId xmlns:a16="http://schemas.microsoft.com/office/drawing/2014/main" id="{BFB07267-B4E4-9F4C-9554-D24BB2AD6803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-3979107" y="7139985"/>
            <a:ext cx="518400" cy="357899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</p:pic>
      <p:pic>
        <p:nvPicPr>
          <p:cNvPr id="128" name="Billede 127">
            <a:extLst>
              <a:ext uri="{FF2B5EF4-FFF2-40B4-BE49-F238E27FC236}">
                <a16:creationId xmlns:a16="http://schemas.microsoft.com/office/drawing/2014/main" id="{60BEB1A3-75F6-A240-AE9F-46F862E1F9FA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-2870139" y="7143720"/>
            <a:ext cx="518400" cy="354164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</p:pic>
      <p:pic>
        <p:nvPicPr>
          <p:cNvPr id="130" name="Billede 129">
            <a:extLst>
              <a:ext uri="{FF2B5EF4-FFF2-40B4-BE49-F238E27FC236}">
                <a16:creationId xmlns:a16="http://schemas.microsoft.com/office/drawing/2014/main" id="{FF642B3B-FA24-C647-A1BA-E36DAAFC507B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-1717753" y="7133251"/>
            <a:ext cx="518400" cy="364938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</p:pic>
      <p:pic>
        <p:nvPicPr>
          <p:cNvPr id="131" name="Billede 130">
            <a:extLst>
              <a:ext uri="{FF2B5EF4-FFF2-40B4-BE49-F238E27FC236}">
                <a16:creationId xmlns:a16="http://schemas.microsoft.com/office/drawing/2014/main" id="{E262305C-540B-264A-84F5-B1EC90F74697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-1163274" y="7141012"/>
            <a:ext cx="518400" cy="363626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</p:pic>
      <p:pic>
        <p:nvPicPr>
          <p:cNvPr id="132" name="Billede 131">
            <a:extLst>
              <a:ext uri="{FF2B5EF4-FFF2-40B4-BE49-F238E27FC236}">
                <a16:creationId xmlns:a16="http://schemas.microsoft.com/office/drawing/2014/main" id="{E28C2729-ABC0-3849-B2B0-A66A934ABB93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-593578" y="7141985"/>
            <a:ext cx="518400" cy="361112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</p:pic>
      <p:pic>
        <p:nvPicPr>
          <p:cNvPr id="136" name="Billede 135">
            <a:extLst>
              <a:ext uri="{FF2B5EF4-FFF2-40B4-BE49-F238E27FC236}">
                <a16:creationId xmlns:a16="http://schemas.microsoft.com/office/drawing/2014/main" id="{09DA7F63-D22A-4945-9F59-DDF81C6AE930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-2854094" y="7532558"/>
            <a:ext cx="518400" cy="358751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</p:pic>
      <p:grpSp>
        <p:nvGrpSpPr>
          <p:cNvPr id="205" name="Gruppe 204">
            <a:extLst>
              <a:ext uri="{FF2B5EF4-FFF2-40B4-BE49-F238E27FC236}">
                <a16:creationId xmlns:a16="http://schemas.microsoft.com/office/drawing/2014/main" id="{79E16C25-3FB5-D643-9B3F-282A8A186E0F}"/>
              </a:ext>
            </a:extLst>
          </p:cNvPr>
          <p:cNvGrpSpPr>
            <a:grpSpLocks noChangeAspect="1"/>
          </p:cNvGrpSpPr>
          <p:nvPr/>
        </p:nvGrpSpPr>
        <p:grpSpPr>
          <a:xfrm>
            <a:off x="4539583" y="7629154"/>
            <a:ext cx="1404000" cy="756000"/>
            <a:chOff x="6831439" y="8243818"/>
            <a:chExt cx="1414462" cy="940088"/>
          </a:xfrm>
        </p:grpSpPr>
        <p:grpSp>
          <p:nvGrpSpPr>
            <p:cNvPr id="206" name="Group 143">
              <a:extLst>
                <a:ext uri="{FF2B5EF4-FFF2-40B4-BE49-F238E27FC236}">
                  <a16:creationId xmlns:a16="http://schemas.microsoft.com/office/drawing/2014/main" id="{8387C079-3809-2E4B-95A8-B94743CEF91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831439" y="8515949"/>
              <a:ext cx="1414462" cy="458788"/>
              <a:chOff x="2848" y="1910"/>
              <a:chExt cx="1625" cy="484"/>
            </a:xfrm>
          </p:grpSpPr>
          <p:sp>
            <p:nvSpPr>
              <p:cNvPr id="209" name="Oval 140">
                <a:extLst>
                  <a:ext uri="{FF2B5EF4-FFF2-40B4-BE49-F238E27FC236}">
                    <a16:creationId xmlns:a16="http://schemas.microsoft.com/office/drawing/2014/main" id="{6BB1E341-BF3B-7743-9C4A-106F32AC2E3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09" y="2115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210" name="Oval 141">
                <a:extLst>
                  <a:ext uri="{FF2B5EF4-FFF2-40B4-BE49-F238E27FC236}">
                    <a16:creationId xmlns:a16="http://schemas.microsoft.com/office/drawing/2014/main" id="{B02472A8-A256-2748-9613-D05EBA6B5A4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75" y="2115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211" name="Freeform 142">
                <a:extLst>
                  <a:ext uri="{FF2B5EF4-FFF2-40B4-BE49-F238E27FC236}">
                    <a16:creationId xmlns:a16="http://schemas.microsoft.com/office/drawing/2014/main" id="{CF651936-37A0-E246-A3A0-C49131C29FE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48" y="1910"/>
                <a:ext cx="1625" cy="484"/>
              </a:xfrm>
              <a:custGeom>
                <a:avLst/>
                <a:gdLst>
                  <a:gd name="T0" fmla="*/ 816 w 1625"/>
                  <a:gd name="T1" fmla="*/ 250 h 484"/>
                  <a:gd name="T2" fmla="*/ 1406 w 1625"/>
                  <a:gd name="T3" fmla="*/ 69 h 484"/>
                  <a:gd name="T4" fmla="*/ 1587 w 1625"/>
                  <a:gd name="T5" fmla="*/ 295 h 484"/>
                  <a:gd name="T6" fmla="*/ 1406 w 1625"/>
                  <a:gd name="T7" fmla="*/ 431 h 484"/>
                  <a:gd name="T8" fmla="*/ 272 w 1625"/>
                  <a:gd name="T9" fmla="*/ 23 h 484"/>
                  <a:gd name="T10" fmla="*/ 0 w 1625"/>
                  <a:gd name="T11" fmla="*/ 295 h 484"/>
                  <a:gd name="T12" fmla="*/ 272 w 1625"/>
                  <a:gd name="T13" fmla="*/ 477 h 484"/>
                  <a:gd name="T14" fmla="*/ 726 w 1625"/>
                  <a:gd name="T15" fmla="*/ 250 h 4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25"/>
                  <a:gd name="T25" fmla="*/ 0 h 484"/>
                  <a:gd name="T26" fmla="*/ 1625 w 1625"/>
                  <a:gd name="T27" fmla="*/ 484 h 4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25" h="484">
                    <a:moveTo>
                      <a:pt x="816" y="250"/>
                    </a:moveTo>
                    <a:cubicBezTo>
                      <a:pt x="1047" y="156"/>
                      <a:pt x="1278" y="62"/>
                      <a:pt x="1406" y="69"/>
                    </a:cubicBezTo>
                    <a:cubicBezTo>
                      <a:pt x="1534" y="76"/>
                      <a:pt x="1587" y="235"/>
                      <a:pt x="1587" y="295"/>
                    </a:cubicBezTo>
                    <a:cubicBezTo>
                      <a:pt x="1587" y="355"/>
                      <a:pt x="1625" y="476"/>
                      <a:pt x="1406" y="431"/>
                    </a:cubicBezTo>
                    <a:cubicBezTo>
                      <a:pt x="1187" y="386"/>
                      <a:pt x="506" y="46"/>
                      <a:pt x="272" y="23"/>
                    </a:cubicBezTo>
                    <a:cubicBezTo>
                      <a:pt x="38" y="0"/>
                      <a:pt x="0" y="219"/>
                      <a:pt x="0" y="295"/>
                    </a:cubicBezTo>
                    <a:cubicBezTo>
                      <a:pt x="0" y="371"/>
                      <a:pt x="151" y="484"/>
                      <a:pt x="272" y="477"/>
                    </a:cubicBezTo>
                    <a:cubicBezTo>
                      <a:pt x="393" y="470"/>
                      <a:pt x="559" y="360"/>
                      <a:pt x="726" y="25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207" name="Oval 126">
              <a:extLst>
                <a:ext uri="{FF2B5EF4-FFF2-40B4-BE49-F238E27FC236}">
                  <a16:creationId xmlns:a16="http://schemas.microsoft.com/office/drawing/2014/main" id="{4273CF15-4856-924C-9B51-1BF592E9BB6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16936" y="8243818"/>
              <a:ext cx="205530" cy="19639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08" name="Oval 126">
              <a:extLst>
                <a:ext uri="{FF2B5EF4-FFF2-40B4-BE49-F238E27FC236}">
                  <a16:creationId xmlns:a16="http://schemas.microsoft.com/office/drawing/2014/main" id="{058E1412-EA4B-8947-9628-B0E56C5A310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35905" y="8987511"/>
              <a:ext cx="205530" cy="19639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</p:grpSp>
      <p:sp>
        <p:nvSpPr>
          <p:cNvPr id="212" name="Rektangel 211">
            <a:extLst>
              <a:ext uri="{FF2B5EF4-FFF2-40B4-BE49-F238E27FC236}">
                <a16:creationId xmlns:a16="http://schemas.microsoft.com/office/drawing/2014/main" id="{3BC2F5F3-A979-EC4A-96B0-6A1BB3B7F673}"/>
              </a:ext>
            </a:extLst>
          </p:cNvPr>
          <p:cNvSpPr/>
          <p:nvPr/>
        </p:nvSpPr>
        <p:spPr>
          <a:xfrm>
            <a:off x="9449805" y="-389470"/>
            <a:ext cx="2558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13" name="Rektangel 212">
            <a:extLst>
              <a:ext uri="{FF2B5EF4-FFF2-40B4-BE49-F238E27FC236}">
                <a16:creationId xmlns:a16="http://schemas.microsoft.com/office/drawing/2014/main" id="{03179845-C2A2-4044-8C95-CD9379C8FA32}"/>
              </a:ext>
            </a:extLst>
          </p:cNvPr>
          <p:cNvSpPr/>
          <p:nvPr/>
        </p:nvSpPr>
        <p:spPr>
          <a:xfrm>
            <a:off x="7708085" y="-389470"/>
            <a:ext cx="2558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14" name="Rektangel 213">
            <a:extLst>
              <a:ext uri="{FF2B5EF4-FFF2-40B4-BE49-F238E27FC236}">
                <a16:creationId xmlns:a16="http://schemas.microsoft.com/office/drawing/2014/main" id="{62112776-85F9-8C49-B8FA-53D18E7204DF}"/>
              </a:ext>
            </a:extLst>
          </p:cNvPr>
          <p:cNvSpPr/>
          <p:nvPr/>
        </p:nvSpPr>
        <p:spPr>
          <a:xfrm>
            <a:off x="7509310" y="-389470"/>
            <a:ext cx="2558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15" name="Rektangel 214">
            <a:extLst>
              <a:ext uri="{FF2B5EF4-FFF2-40B4-BE49-F238E27FC236}">
                <a16:creationId xmlns:a16="http://schemas.microsoft.com/office/drawing/2014/main" id="{FE8A5860-ADC1-EA44-934B-7B5B37C9A21D}"/>
              </a:ext>
            </a:extLst>
          </p:cNvPr>
          <p:cNvSpPr/>
          <p:nvPr/>
        </p:nvSpPr>
        <p:spPr>
          <a:xfrm>
            <a:off x="7934460" y="-389470"/>
            <a:ext cx="2558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16" name="Rektangel 215">
            <a:extLst>
              <a:ext uri="{FF2B5EF4-FFF2-40B4-BE49-F238E27FC236}">
                <a16:creationId xmlns:a16="http://schemas.microsoft.com/office/drawing/2014/main" id="{589E86A1-590E-5D47-8A01-460F44A995AE}"/>
              </a:ext>
            </a:extLst>
          </p:cNvPr>
          <p:cNvSpPr/>
          <p:nvPr/>
        </p:nvSpPr>
        <p:spPr>
          <a:xfrm>
            <a:off x="8150484" y="-389470"/>
            <a:ext cx="2558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17" name="Rektangel 216">
            <a:extLst>
              <a:ext uri="{FF2B5EF4-FFF2-40B4-BE49-F238E27FC236}">
                <a16:creationId xmlns:a16="http://schemas.microsoft.com/office/drawing/2014/main" id="{9504A7AE-858D-B348-ABD6-36D4ABCEE4C5}"/>
              </a:ext>
            </a:extLst>
          </p:cNvPr>
          <p:cNvSpPr/>
          <p:nvPr/>
        </p:nvSpPr>
        <p:spPr>
          <a:xfrm>
            <a:off x="8366508" y="-389470"/>
            <a:ext cx="2558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18" name="Rektangel 217">
            <a:extLst>
              <a:ext uri="{FF2B5EF4-FFF2-40B4-BE49-F238E27FC236}">
                <a16:creationId xmlns:a16="http://schemas.microsoft.com/office/drawing/2014/main" id="{B65E75B1-A09F-CA4F-98FD-8E726072DA73}"/>
              </a:ext>
            </a:extLst>
          </p:cNvPr>
          <p:cNvSpPr/>
          <p:nvPr/>
        </p:nvSpPr>
        <p:spPr>
          <a:xfrm>
            <a:off x="8582532" y="-389470"/>
            <a:ext cx="2558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19" name="Rektangel 218">
            <a:extLst>
              <a:ext uri="{FF2B5EF4-FFF2-40B4-BE49-F238E27FC236}">
                <a16:creationId xmlns:a16="http://schemas.microsoft.com/office/drawing/2014/main" id="{A9F20CE6-C9AD-CB48-A7E7-DB3DC38E476B}"/>
              </a:ext>
            </a:extLst>
          </p:cNvPr>
          <p:cNvSpPr/>
          <p:nvPr/>
        </p:nvSpPr>
        <p:spPr>
          <a:xfrm>
            <a:off x="8798556" y="-389470"/>
            <a:ext cx="2558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20" name="Rektangel 219">
            <a:extLst>
              <a:ext uri="{FF2B5EF4-FFF2-40B4-BE49-F238E27FC236}">
                <a16:creationId xmlns:a16="http://schemas.microsoft.com/office/drawing/2014/main" id="{30D4A671-BEB8-2D4F-BB4E-67BB891B760B}"/>
              </a:ext>
            </a:extLst>
          </p:cNvPr>
          <p:cNvSpPr/>
          <p:nvPr/>
        </p:nvSpPr>
        <p:spPr>
          <a:xfrm>
            <a:off x="9242884" y="-389470"/>
            <a:ext cx="2558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21" name="Rektangel 220">
            <a:extLst>
              <a:ext uri="{FF2B5EF4-FFF2-40B4-BE49-F238E27FC236}">
                <a16:creationId xmlns:a16="http://schemas.microsoft.com/office/drawing/2014/main" id="{ED28742C-077E-5841-B7ED-081A34EB9073}"/>
              </a:ext>
            </a:extLst>
          </p:cNvPr>
          <p:cNvSpPr/>
          <p:nvPr/>
        </p:nvSpPr>
        <p:spPr>
          <a:xfrm>
            <a:off x="9018005" y="-389470"/>
            <a:ext cx="2558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22" name="Afrundet rektangel 221">
            <a:extLst>
              <a:ext uri="{FF2B5EF4-FFF2-40B4-BE49-F238E27FC236}">
                <a16:creationId xmlns:a16="http://schemas.microsoft.com/office/drawing/2014/main" id="{589C2BD7-48FF-5549-804D-B1ADF24E2CFB}"/>
              </a:ext>
            </a:extLst>
          </p:cNvPr>
          <p:cNvSpPr/>
          <p:nvPr/>
        </p:nvSpPr>
        <p:spPr>
          <a:xfrm>
            <a:off x="6706183" y="8005079"/>
            <a:ext cx="2024483" cy="26113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3" name="Afrundet rektangel 222">
            <a:extLst>
              <a:ext uri="{FF2B5EF4-FFF2-40B4-BE49-F238E27FC236}">
                <a16:creationId xmlns:a16="http://schemas.microsoft.com/office/drawing/2014/main" id="{AFA6D148-322C-784E-9752-13776AA4F4A1}"/>
              </a:ext>
            </a:extLst>
          </p:cNvPr>
          <p:cNvSpPr/>
          <p:nvPr/>
        </p:nvSpPr>
        <p:spPr>
          <a:xfrm>
            <a:off x="8928229" y="8015112"/>
            <a:ext cx="1012241" cy="2651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44" name="Billede 143">
            <a:extLst>
              <a:ext uri="{FF2B5EF4-FFF2-40B4-BE49-F238E27FC236}">
                <a16:creationId xmlns:a16="http://schemas.microsoft.com/office/drawing/2014/main" id="{3F28B817-D2F3-7B42-8960-295DFD90C32D}"/>
              </a:ext>
            </a:extLst>
          </p:cNvPr>
          <p:cNvPicPr>
            <a:picLocks noChangeAspect="1"/>
          </p:cNvPicPr>
          <p:nvPr/>
        </p:nvPicPr>
        <p:blipFill>
          <a:blip r:embed="rId97" cstate="print">
            <a:extLst>
              <a:ext uri="{BEBA8EAE-BF5A-486C-A8C5-ECC9F3942E4B}">
                <a14:imgProps xmlns:a14="http://schemas.microsoft.com/office/drawing/2010/main">
                  <a14:imgLayer r:embed="rId98">
                    <a14:imgEffect>
                      <a14:backgroundRemoval t="5442" b="95918" l="3871" r="92903">
                        <a14:foregroundMark x1="9677" y1="18367" x2="9677" y2="18367"/>
                        <a14:foregroundMark x1="5806" y1="7483" x2="5806" y2="7483"/>
                        <a14:foregroundMark x1="32903" y1="29252" x2="32903" y2="29252"/>
                        <a14:foregroundMark x1="49032" y1="27211" x2="49032" y2="27211"/>
                        <a14:foregroundMark x1="65161" y1="32653" x2="65161" y2="32653"/>
                        <a14:foregroundMark x1="90323" y1="38776" x2="93548" y2="39456"/>
                        <a14:foregroundMark x1="93548" y1="6122" x2="93548" y2="6122"/>
                        <a14:foregroundMark x1="91613" y1="95918" x2="91613" y2="95918"/>
                        <a14:foregroundMark x1="81935" y1="40136" x2="81935" y2="40136"/>
                        <a14:foregroundMark x1="85161" y1="48299" x2="85161" y2="51701"/>
                        <a14:foregroundMark x1="89677" y1="50340" x2="89677" y2="50340"/>
                        <a14:foregroundMark x1="83871" y1="34694" x2="83871" y2="34694"/>
                        <a14:foregroundMark x1="6452" y1="50340" x2="6452" y2="50340"/>
                        <a14:foregroundMark x1="7742" y1="50340" x2="7742" y2="50340"/>
                        <a14:foregroundMark x1="6452" y1="48980" x2="5806" y2="44898"/>
                        <a14:foregroundMark x1="5806" y1="42857" x2="7742" y2="53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27" y="8469560"/>
            <a:ext cx="625448" cy="593167"/>
          </a:xfrm>
          <a:prstGeom prst="rect">
            <a:avLst/>
          </a:prstGeom>
        </p:spPr>
      </p:pic>
      <p:pic>
        <p:nvPicPr>
          <p:cNvPr id="146" name="Billede 145">
            <a:extLst>
              <a:ext uri="{FF2B5EF4-FFF2-40B4-BE49-F238E27FC236}">
                <a16:creationId xmlns:a16="http://schemas.microsoft.com/office/drawing/2014/main" id="{12389116-0AD0-3C45-9419-0211C54A198D}"/>
              </a:ext>
            </a:extLst>
          </p:cNvPr>
          <p:cNvPicPr>
            <a:picLocks noChangeAspect="1"/>
          </p:cNvPicPr>
          <p:nvPr/>
        </p:nvPicPr>
        <p:blipFill rotWithShape="1">
          <a:blip r:embed="rId99" cstate="print">
            <a:extLst>
              <a:ext uri="{BEBA8EAE-BF5A-486C-A8C5-ECC9F3942E4B}">
                <a14:imgProps xmlns:a14="http://schemas.microsoft.com/office/drawing/2010/main">
                  <a14:imgLayer r:embed="rId100">
                    <a14:imgEffect>
                      <a14:backgroundRemoval t="9945" b="89503" l="7554" r="89928">
                        <a14:foregroundMark x1="7554" y1="52486" x2="7554" y2="52486"/>
                        <a14:foregroundMark x1="62590" y1="22099" x2="62590" y2="22099"/>
                        <a14:foregroundMark x1="62230" y1="20442" x2="62950" y2="75691"/>
                        <a14:foregroundMark x1="61151" y1="68508" x2="61871" y2="66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96" t="11747" r="16389" b="12410"/>
          <a:stretch/>
        </p:blipFill>
        <p:spPr>
          <a:xfrm>
            <a:off x="7667178" y="8475115"/>
            <a:ext cx="808773" cy="519246"/>
          </a:xfrm>
          <a:prstGeom prst="rect">
            <a:avLst/>
          </a:prstGeom>
        </p:spPr>
      </p:pic>
      <p:grpSp>
        <p:nvGrpSpPr>
          <p:cNvPr id="160" name="Gruppe 159">
            <a:extLst>
              <a:ext uri="{FF2B5EF4-FFF2-40B4-BE49-F238E27FC236}">
                <a16:creationId xmlns:a16="http://schemas.microsoft.com/office/drawing/2014/main" id="{E46729E8-647E-1E4E-A625-13EBE8E90EC0}"/>
              </a:ext>
            </a:extLst>
          </p:cNvPr>
          <p:cNvGrpSpPr/>
          <p:nvPr/>
        </p:nvGrpSpPr>
        <p:grpSpPr>
          <a:xfrm>
            <a:off x="8667802" y="8521741"/>
            <a:ext cx="909910" cy="414337"/>
            <a:chOff x="8667802" y="8521741"/>
            <a:chExt cx="909910" cy="414337"/>
          </a:xfrm>
        </p:grpSpPr>
        <p:sp>
          <p:nvSpPr>
            <p:cNvPr id="237" name="Line 244">
              <a:extLst>
                <a:ext uri="{FF2B5EF4-FFF2-40B4-BE49-F238E27FC236}">
                  <a16:creationId xmlns:a16="http://schemas.microsoft.com/office/drawing/2014/main" id="{1D8BE36C-0811-364D-B3F4-A020109C439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9122757" y="8267540"/>
              <a:ext cx="0" cy="9099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cxnSp>
          <p:nvCxnSpPr>
            <p:cNvPr id="150" name="Lige forbindelse 149">
              <a:extLst>
                <a:ext uri="{FF2B5EF4-FFF2-40B4-BE49-F238E27FC236}">
                  <a16:creationId xmlns:a16="http://schemas.microsoft.com/office/drawing/2014/main" id="{D71361E1-43BA-E149-A09D-6E4AE10B48F7}"/>
                </a:ext>
              </a:extLst>
            </p:cNvPr>
            <p:cNvCxnSpPr/>
            <p:nvPr/>
          </p:nvCxnSpPr>
          <p:spPr>
            <a:xfrm rot="16200000">
              <a:off x="8565721" y="8723083"/>
              <a:ext cx="4026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Lige forbindelse 239">
              <a:extLst>
                <a:ext uri="{FF2B5EF4-FFF2-40B4-BE49-F238E27FC236}">
                  <a16:creationId xmlns:a16="http://schemas.microsoft.com/office/drawing/2014/main" id="{5FAB9825-4B54-894B-BC72-D7F4E0D049B0}"/>
                </a:ext>
              </a:extLst>
            </p:cNvPr>
            <p:cNvCxnSpPr/>
            <p:nvPr/>
          </p:nvCxnSpPr>
          <p:spPr>
            <a:xfrm rot="16200000">
              <a:off x="9288163" y="8734737"/>
              <a:ext cx="4026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uppe 242">
            <a:extLst>
              <a:ext uri="{FF2B5EF4-FFF2-40B4-BE49-F238E27FC236}">
                <a16:creationId xmlns:a16="http://schemas.microsoft.com/office/drawing/2014/main" id="{93538791-F3BC-5A42-AC67-D3A08CC337A3}"/>
              </a:ext>
            </a:extLst>
          </p:cNvPr>
          <p:cNvGrpSpPr>
            <a:grpSpLocks noChangeAspect="1"/>
          </p:cNvGrpSpPr>
          <p:nvPr/>
        </p:nvGrpSpPr>
        <p:grpSpPr>
          <a:xfrm>
            <a:off x="1535940" y="8054727"/>
            <a:ext cx="1344000" cy="1008000"/>
            <a:chOff x="4467898" y="1833496"/>
            <a:chExt cx="1485900" cy="1286913"/>
          </a:xfrm>
        </p:grpSpPr>
        <p:grpSp>
          <p:nvGrpSpPr>
            <p:cNvPr id="244" name="Gruppe 243">
              <a:extLst>
                <a:ext uri="{FF2B5EF4-FFF2-40B4-BE49-F238E27FC236}">
                  <a16:creationId xmlns:a16="http://schemas.microsoft.com/office/drawing/2014/main" id="{45028944-240C-3F4F-BC4B-5DBBB4A72651}"/>
                </a:ext>
              </a:extLst>
            </p:cNvPr>
            <p:cNvGrpSpPr/>
            <p:nvPr/>
          </p:nvGrpSpPr>
          <p:grpSpPr>
            <a:xfrm>
              <a:off x="4467898" y="1833496"/>
              <a:ext cx="1485900" cy="1286913"/>
              <a:chOff x="4467898" y="1838657"/>
              <a:chExt cx="1485900" cy="1286913"/>
            </a:xfrm>
          </p:grpSpPr>
          <p:grpSp>
            <p:nvGrpSpPr>
              <p:cNvPr id="246" name="Gruppe 245">
                <a:extLst>
                  <a:ext uri="{FF2B5EF4-FFF2-40B4-BE49-F238E27FC236}">
                    <a16:creationId xmlns:a16="http://schemas.microsoft.com/office/drawing/2014/main" id="{7C0A50A1-E80C-9F4C-AFDB-B026F6BF123E}"/>
                  </a:ext>
                </a:extLst>
              </p:cNvPr>
              <p:cNvGrpSpPr/>
              <p:nvPr/>
            </p:nvGrpSpPr>
            <p:grpSpPr>
              <a:xfrm>
                <a:off x="5702892" y="2405722"/>
                <a:ext cx="126752" cy="195643"/>
                <a:chOff x="5713227" y="1435396"/>
                <a:chExt cx="322521" cy="407225"/>
              </a:xfrm>
            </p:grpSpPr>
            <p:sp>
              <p:nvSpPr>
                <p:cNvPr id="261" name="Ligebenet trekant 67">
                  <a:extLst>
                    <a:ext uri="{FF2B5EF4-FFF2-40B4-BE49-F238E27FC236}">
                      <a16:creationId xmlns:a16="http://schemas.microsoft.com/office/drawing/2014/main" id="{05458FC4-D891-E54C-B160-F82BE9DA3E16}"/>
                    </a:ext>
                  </a:extLst>
                </p:cNvPr>
                <p:cNvSpPr/>
                <p:nvPr/>
              </p:nvSpPr>
              <p:spPr>
                <a:xfrm>
                  <a:off x="5773479" y="1435396"/>
                  <a:ext cx="202019" cy="361506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62" name="Rektangel 261">
                  <a:extLst>
                    <a:ext uri="{FF2B5EF4-FFF2-40B4-BE49-F238E27FC236}">
                      <a16:creationId xmlns:a16="http://schemas.microsoft.com/office/drawing/2014/main" id="{6CA1CF12-8DD3-8E4F-9171-DACAEA19BC0A}"/>
                    </a:ext>
                  </a:extLst>
                </p:cNvPr>
                <p:cNvSpPr/>
                <p:nvPr/>
              </p:nvSpPr>
              <p:spPr>
                <a:xfrm>
                  <a:off x="5713227" y="1796902"/>
                  <a:ext cx="322521" cy="45719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47" name="Gruppe 246">
                <a:extLst>
                  <a:ext uri="{FF2B5EF4-FFF2-40B4-BE49-F238E27FC236}">
                    <a16:creationId xmlns:a16="http://schemas.microsoft.com/office/drawing/2014/main" id="{BE89455A-9B74-9945-B90A-C7A55CA8E199}"/>
                  </a:ext>
                </a:extLst>
              </p:cNvPr>
              <p:cNvGrpSpPr/>
              <p:nvPr/>
            </p:nvGrpSpPr>
            <p:grpSpPr>
              <a:xfrm>
                <a:off x="5157318" y="1935998"/>
                <a:ext cx="126752" cy="195643"/>
                <a:chOff x="5713227" y="1435396"/>
                <a:chExt cx="322521" cy="407225"/>
              </a:xfrm>
            </p:grpSpPr>
            <p:sp>
              <p:nvSpPr>
                <p:cNvPr id="259" name="Ligebenet trekant 65">
                  <a:extLst>
                    <a:ext uri="{FF2B5EF4-FFF2-40B4-BE49-F238E27FC236}">
                      <a16:creationId xmlns:a16="http://schemas.microsoft.com/office/drawing/2014/main" id="{714AC376-3D1E-A347-ACA8-11D2B0E3EB14}"/>
                    </a:ext>
                  </a:extLst>
                </p:cNvPr>
                <p:cNvSpPr/>
                <p:nvPr/>
              </p:nvSpPr>
              <p:spPr>
                <a:xfrm>
                  <a:off x="5773479" y="1435396"/>
                  <a:ext cx="202019" cy="361506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60" name="Rektangel 259">
                  <a:extLst>
                    <a:ext uri="{FF2B5EF4-FFF2-40B4-BE49-F238E27FC236}">
                      <a16:creationId xmlns:a16="http://schemas.microsoft.com/office/drawing/2014/main" id="{03FD17F0-0BAF-C448-B453-5E642D1BF586}"/>
                    </a:ext>
                  </a:extLst>
                </p:cNvPr>
                <p:cNvSpPr/>
                <p:nvPr/>
              </p:nvSpPr>
              <p:spPr>
                <a:xfrm>
                  <a:off x="5713227" y="1796902"/>
                  <a:ext cx="322521" cy="45719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48" name="Gruppe 247">
                <a:extLst>
                  <a:ext uri="{FF2B5EF4-FFF2-40B4-BE49-F238E27FC236}">
                    <a16:creationId xmlns:a16="http://schemas.microsoft.com/office/drawing/2014/main" id="{5EDD0001-FD55-C141-B245-B964396544C0}"/>
                  </a:ext>
                </a:extLst>
              </p:cNvPr>
              <p:cNvGrpSpPr/>
              <p:nvPr/>
            </p:nvGrpSpPr>
            <p:grpSpPr>
              <a:xfrm>
                <a:off x="4643344" y="2374333"/>
                <a:ext cx="126752" cy="195642"/>
                <a:chOff x="5713227" y="1435398"/>
                <a:chExt cx="322521" cy="407223"/>
              </a:xfrm>
            </p:grpSpPr>
            <p:sp>
              <p:nvSpPr>
                <p:cNvPr id="257" name="Ligebenet trekant 63">
                  <a:extLst>
                    <a:ext uri="{FF2B5EF4-FFF2-40B4-BE49-F238E27FC236}">
                      <a16:creationId xmlns:a16="http://schemas.microsoft.com/office/drawing/2014/main" id="{D2AF1CF0-85C7-8148-A494-7A8C8961E1A8}"/>
                    </a:ext>
                  </a:extLst>
                </p:cNvPr>
                <p:cNvSpPr/>
                <p:nvPr/>
              </p:nvSpPr>
              <p:spPr>
                <a:xfrm>
                  <a:off x="5773480" y="1435398"/>
                  <a:ext cx="202019" cy="361505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8" name="Rektangel 257">
                  <a:extLst>
                    <a:ext uri="{FF2B5EF4-FFF2-40B4-BE49-F238E27FC236}">
                      <a16:creationId xmlns:a16="http://schemas.microsoft.com/office/drawing/2014/main" id="{19BAD4C7-D2E0-8847-9F74-25FAA9B4D304}"/>
                    </a:ext>
                  </a:extLst>
                </p:cNvPr>
                <p:cNvSpPr/>
                <p:nvPr/>
              </p:nvSpPr>
              <p:spPr>
                <a:xfrm>
                  <a:off x="5713227" y="1796902"/>
                  <a:ext cx="322521" cy="45719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49" name="Gruppe 248">
                <a:extLst>
                  <a:ext uri="{FF2B5EF4-FFF2-40B4-BE49-F238E27FC236}">
                    <a16:creationId xmlns:a16="http://schemas.microsoft.com/office/drawing/2014/main" id="{7282362D-70D9-2C49-BE5D-4403B78B4EF6}"/>
                  </a:ext>
                </a:extLst>
              </p:cNvPr>
              <p:cNvGrpSpPr/>
              <p:nvPr/>
            </p:nvGrpSpPr>
            <p:grpSpPr>
              <a:xfrm>
                <a:off x="4467898" y="1838657"/>
                <a:ext cx="1485900" cy="1286913"/>
                <a:chOff x="4467898" y="1838657"/>
                <a:chExt cx="1485900" cy="1286913"/>
              </a:xfrm>
            </p:grpSpPr>
            <p:grpSp>
              <p:nvGrpSpPr>
                <p:cNvPr id="250" name="Gruppe 249">
                  <a:extLst>
                    <a:ext uri="{FF2B5EF4-FFF2-40B4-BE49-F238E27FC236}">
                      <a16:creationId xmlns:a16="http://schemas.microsoft.com/office/drawing/2014/main" id="{E57E76AD-8183-054E-977F-FCE45A58FE0C}"/>
                    </a:ext>
                  </a:extLst>
                </p:cNvPr>
                <p:cNvGrpSpPr/>
                <p:nvPr/>
              </p:nvGrpSpPr>
              <p:grpSpPr>
                <a:xfrm>
                  <a:off x="5183931" y="2831634"/>
                  <a:ext cx="126752" cy="191864"/>
                  <a:chOff x="5720692" y="1435396"/>
                  <a:chExt cx="322521" cy="399360"/>
                </a:xfrm>
              </p:grpSpPr>
              <p:sp>
                <p:nvSpPr>
                  <p:cNvPr id="255" name="Ligebenet trekant 61">
                    <a:extLst>
                      <a:ext uri="{FF2B5EF4-FFF2-40B4-BE49-F238E27FC236}">
                        <a16:creationId xmlns:a16="http://schemas.microsoft.com/office/drawing/2014/main" id="{5E86DDC5-0E73-7A40-B72B-8FEDEAD8D530}"/>
                      </a:ext>
                    </a:extLst>
                  </p:cNvPr>
                  <p:cNvSpPr/>
                  <p:nvPr/>
                </p:nvSpPr>
                <p:spPr>
                  <a:xfrm>
                    <a:off x="5773479" y="1435396"/>
                    <a:ext cx="202019" cy="361506"/>
                  </a:xfrm>
                  <a:prstGeom prst="triangl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256" name="Rektangel 255">
                    <a:extLst>
                      <a:ext uri="{FF2B5EF4-FFF2-40B4-BE49-F238E27FC236}">
                        <a16:creationId xmlns:a16="http://schemas.microsoft.com/office/drawing/2014/main" id="{F5B0D881-642A-DA47-8CAF-EA5E61AA940A}"/>
                      </a:ext>
                    </a:extLst>
                  </p:cNvPr>
                  <p:cNvSpPr/>
                  <p:nvPr/>
                </p:nvSpPr>
                <p:spPr>
                  <a:xfrm>
                    <a:off x="5720692" y="1789036"/>
                    <a:ext cx="322521" cy="45720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  <p:sp>
              <p:nvSpPr>
                <p:cNvPr id="251" name="Kombinationstegning: figur 57">
                  <a:extLst>
                    <a:ext uri="{FF2B5EF4-FFF2-40B4-BE49-F238E27FC236}">
                      <a16:creationId xmlns:a16="http://schemas.microsoft.com/office/drawing/2014/main" id="{0D7691F7-B0A3-B54A-A5DC-6335CAD0489D}"/>
                    </a:ext>
                  </a:extLst>
                </p:cNvPr>
                <p:cNvSpPr/>
                <p:nvPr/>
              </p:nvSpPr>
              <p:spPr>
                <a:xfrm>
                  <a:off x="4467898" y="1838657"/>
                  <a:ext cx="1485900" cy="1286913"/>
                </a:xfrm>
                <a:custGeom>
                  <a:avLst/>
                  <a:gdLst>
                    <a:gd name="connsiteX0" fmla="*/ 1181841 w 3780870"/>
                    <a:gd name="connsiteY0" fmla="*/ 2678670 h 2678670"/>
                    <a:gd name="connsiteX1" fmla="*/ 1191366 w 3780870"/>
                    <a:gd name="connsiteY1" fmla="*/ 2345295 h 2678670"/>
                    <a:gd name="connsiteX2" fmla="*/ 1334241 w 3780870"/>
                    <a:gd name="connsiteY2" fmla="*/ 2164320 h 2678670"/>
                    <a:gd name="connsiteX3" fmla="*/ 1572366 w 3780870"/>
                    <a:gd name="connsiteY3" fmla="*/ 1964295 h 2678670"/>
                    <a:gd name="connsiteX4" fmla="*/ 1886691 w 3780870"/>
                    <a:gd name="connsiteY4" fmla="*/ 1726170 h 2678670"/>
                    <a:gd name="connsiteX5" fmla="*/ 2467716 w 3780870"/>
                    <a:gd name="connsiteY5" fmla="*/ 1373745 h 2678670"/>
                    <a:gd name="connsiteX6" fmla="*/ 3105891 w 3780870"/>
                    <a:gd name="connsiteY6" fmla="*/ 1049895 h 2678670"/>
                    <a:gd name="connsiteX7" fmla="*/ 3524991 w 3780870"/>
                    <a:gd name="connsiteY7" fmla="*/ 983220 h 2678670"/>
                    <a:gd name="connsiteX8" fmla="*/ 3772641 w 3780870"/>
                    <a:gd name="connsiteY8" fmla="*/ 1278495 h 2678670"/>
                    <a:gd name="connsiteX9" fmla="*/ 3696441 w 3780870"/>
                    <a:gd name="connsiteY9" fmla="*/ 1592820 h 2678670"/>
                    <a:gd name="connsiteX10" fmla="*/ 3448791 w 3780870"/>
                    <a:gd name="connsiteY10" fmla="*/ 1764270 h 2678670"/>
                    <a:gd name="connsiteX11" fmla="*/ 3143991 w 3780870"/>
                    <a:gd name="connsiteY11" fmla="*/ 1792845 h 2678670"/>
                    <a:gd name="connsiteX12" fmla="*/ 2848716 w 3780870"/>
                    <a:gd name="connsiteY12" fmla="*/ 1611870 h 2678670"/>
                    <a:gd name="connsiteX13" fmla="*/ 2248641 w 3780870"/>
                    <a:gd name="connsiteY13" fmla="*/ 1192770 h 2678670"/>
                    <a:gd name="connsiteX14" fmla="*/ 1591416 w 3780870"/>
                    <a:gd name="connsiteY14" fmla="*/ 726045 h 2678670"/>
                    <a:gd name="connsiteX15" fmla="*/ 1467591 w 3780870"/>
                    <a:gd name="connsiteY15" fmla="*/ 459345 h 2678670"/>
                    <a:gd name="connsiteX16" fmla="*/ 1524741 w 3780870"/>
                    <a:gd name="connsiteY16" fmla="*/ 230745 h 2678670"/>
                    <a:gd name="connsiteX17" fmla="*/ 1724766 w 3780870"/>
                    <a:gd name="connsiteY17" fmla="*/ 40245 h 2678670"/>
                    <a:gd name="connsiteX18" fmla="*/ 2105766 w 3780870"/>
                    <a:gd name="connsiteY18" fmla="*/ 2145 h 2678670"/>
                    <a:gd name="connsiteX19" fmla="*/ 2258166 w 3780870"/>
                    <a:gd name="connsiteY19" fmla="*/ 78345 h 2678670"/>
                    <a:gd name="connsiteX20" fmla="*/ 2315316 w 3780870"/>
                    <a:gd name="connsiteY20" fmla="*/ 192645 h 2678670"/>
                    <a:gd name="connsiteX21" fmla="*/ 2391516 w 3780870"/>
                    <a:gd name="connsiteY21" fmla="*/ 506970 h 2678670"/>
                    <a:gd name="connsiteX22" fmla="*/ 2229591 w 3780870"/>
                    <a:gd name="connsiteY22" fmla="*/ 878445 h 2678670"/>
                    <a:gd name="connsiteX23" fmla="*/ 1829541 w 3780870"/>
                    <a:gd name="connsiteY23" fmla="*/ 1049895 h 2678670"/>
                    <a:gd name="connsiteX24" fmla="*/ 1172316 w 3780870"/>
                    <a:gd name="connsiteY24" fmla="*/ 1364220 h 2678670"/>
                    <a:gd name="connsiteX25" fmla="*/ 1172316 w 3780870"/>
                    <a:gd name="connsiteY25" fmla="*/ 1364220 h 2678670"/>
                    <a:gd name="connsiteX26" fmla="*/ 486516 w 3780870"/>
                    <a:gd name="connsiteY26" fmla="*/ 1726170 h 2678670"/>
                    <a:gd name="connsiteX27" fmla="*/ 124566 w 3780870"/>
                    <a:gd name="connsiteY27" fmla="*/ 1754745 h 2678670"/>
                    <a:gd name="connsiteX28" fmla="*/ 741 w 3780870"/>
                    <a:gd name="connsiteY28" fmla="*/ 1449945 h 2678670"/>
                    <a:gd name="connsiteX29" fmla="*/ 86466 w 3780870"/>
                    <a:gd name="connsiteY29" fmla="*/ 1154670 h 2678670"/>
                    <a:gd name="connsiteX30" fmla="*/ 343641 w 3780870"/>
                    <a:gd name="connsiteY30" fmla="*/ 973695 h 2678670"/>
                    <a:gd name="connsiteX31" fmla="*/ 791316 w 3780870"/>
                    <a:gd name="connsiteY31" fmla="*/ 954645 h 2678670"/>
                    <a:gd name="connsiteX32" fmla="*/ 1486641 w 3780870"/>
                    <a:gd name="connsiteY32" fmla="*/ 1468995 h 2678670"/>
                    <a:gd name="connsiteX33" fmla="*/ 2162916 w 3780870"/>
                    <a:gd name="connsiteY33" fmla="*/ 2011920 h 2678670"/>
                    <a:gd name="connsiteX34" fmla="*/ 2820141 w 3780870"/>
                    <a:gd name="connsiteY34" fmla="*/ 2554845 h 2678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780870" h="2678670">
                      <a:moveTo>
                        <a:pt x="1181841" y="2678670"/>
                      </a:moveTo>
                      <a:cubicBezTo>
                        <a:pt x="1173903" y="2554845"/>
                        <a:pt x="1165966" y="2431020"/>
                        <a:pt x="1191366" y="2345295"/>
                      </a:cubicBezTo>
                      <a:cubicBezTo>
                        <a:pt x="1216766" y="2259570"/>
                        <a:pt x="1270741" y="2227820"/>
                        <a:pt x="1334241" y="2164320"/>
                      </a:cubicBezTo>
                      <a:cubicBezTo>
                        <a:pt x="1397741" y="2100820"/>
                        <a:pt x="1480291" y="2037320"/>
                        <a:pt x="1572366" y="1964295"/>
                      </a:cubicBezTo>
                      <a:cubicBezTo>
                        <a:pt x="1664441" y="1891270"/>
                        <a:pt x="1737466" y="1824595"/>
                        <a:pt x="1886691" y="1726170"/>
                      </a:cubicBezTo>
                      <a:cubicBezTo>
                        <a:pt x="2035916" y="1627745"/>
                        <a:pt x="2264516" y="1486457"/>
                        <a:pt x="2467716" y="1373745"/>
                      </a:cubicBezTo>
                      <a:cubicBezTo>
                        <a:pt x="2670916" y="1261033"/>
                        <a:pt x="2929679" y="1114982"/>
                        <a:pt x="3105891" y="1049895"/>
                      </a:cubicBezTo>
                      <a:cubicBezTo>
                        <a:pt x="3282104" y="984807"/>
                        <a:pt x="3413866" y="945120"/>
                        <a:pt x="3524991" y="983220"/>
                      </a:cubicBezTo>
                      <a:cubicBezTo>
                        <a:pt x="3636116" y="1021320"/>
                        <a:pt x="3744066" y="1176895"/>
                        <a:pt x="3772641" y="1278495"/>
                      </a:cubicBezTo>
                      <a:cubicBezTo>
                        <a:pt x="3801216" y="1380095"/>
                        <a:pt x="3750416" y="1511857"/>
                        <a:pt x="3696441" y="1592820"/>
                      </a:cubicBezTo>
                      <a:cubicBezTo>
                        <a:pt x="3642466" y="1673782"/>
                        <a:pt x="3540866" y="1730933"/>
                        <a:pt x="3448791" y="1764270"/>
                      </a:cubicBezTo>
                      <a:cubicBezTo>
                        <a:pt x="3356716" y="1797607"/>
                        <a:pt x="3244004" y="1818245"/>
                        <a:pt x="3143991" y="1792845"/>
                      </a:cubicBezTo>
                      <a:cubicBezTo>
                        <a:pt x="3043978" y="1767445"/>
                        <a:pt x="2997941" y="1711882"/>
                        <a:pt x="2848716" y="1611870"/>
                      </a:cubicBezTo>
                      <a:cubicBezTo>
                        <a:pt x="2699491" y="1511858"/>
                        <a:pt x="2248641" y="1192770"/>
                        <a:pt x="2248641" y="1192770"/>
                      </a:cubicBezTo>
                      <a:cubicBezTo>
                        <a:pt x="2039091" y="1045133"/>
                        <a:pt x="1721591" y="848282"/>
                        <a:pt x="1591416" y="726045"/>
                      </a:cubicBezTo>
                      <a:cubicBezTo>
                        <a:pt x="1461241" y="603808"/>
                        <a:pt x="1478703" y="541895"/>
                        <a:pt x="1467591" y="459345"/>
                      </a:cubicBezTo>
                      <a:cubicBezTo>
                        <a:pt x="1456479" y="376795"/>
                        <a:pt x="1481878" y="300595"/>
                        <a:pt x="1524741" y="230745"/>
                      </a:cubicBezTo>
                      <a:cubicBezTo>
                        <a:pt x="1567604" y="160895"/>
                        <a:pt x="1627929" y="78345"/>
                        <a:pt x="1724766" y="40245"/>
                      </a:cubicBezTo>
                      <a:cubicBezTo>
                        <a:pt x="1821604" y="2145"/>
                        <a:pt x="2016866" y="-4205"/>
                        <a:pt x="2105766" y="2145"/>
                      </a:cubicBezTo>
                      <a:cubicBezTo>
                        <a:pt x="2194666" y="8495"/>
                        <a:pt x="2223241" y="46595"/>
                        <a:pt x="2258166" y="78345"/>
                      </a:cubicBezTo>
                      <a:cubicBezTo>
                        <a:pt x="2293091" y="110095"/>
                        <a:pt x="2293091" y="121207"/>
                        <a:pt x="2315316" y="192645"/>
                      </a:cubicBezTo>
                      <a:cubicBezTo>
                        <a:pt x="2337541" y="264082"/>
                        <a:pt x="2405804" y="392670"/>
                        <a:pt x="2391516" y="506970"/>
                      </a:cubicBezTo>
                      <a:cubicBezTo>
                        <a:pt x="2377228" y="621270"/>
                        <a:pt x="2323254" y="787957"/>
                        <a:pt x="2229591" y="878445"/>
                      </a:cubicBezTo>
                      <a:cubicBezTo>
                        <a:pt x="2135929" y="968932"/>
                        <a:pt x="2005753" y="968933"/>
                        <a:pt x="1829541" y="1049895"/>
                      </a:cubicBezTo>
                      <a:cubicBezTo>
                        <a:pt x="1653329" y="1130857"/>
                        <a:pt x="1172316" y="1364220"/>
                        <a:pt x="1172316" y="1364220"/>
                      </a:cubicBezTo>
                      <a:lnTo>
                        <a:pt x="1172316" y="1364220"/>
                      </a:lnTo>
                      <a:cubicBezTo>
                        <a:pt x="1058016" y="1424545"/>
                        <a:pt x="661141" y="1661083"/>
                        <a:pt x="486516" y="1726170"/>
                      </a:cubicBezTo>
                      <a:cubicBezTo>
                        <a:pt x="311891" y="1791257"/>
                        <a:pt x="205528" y="1800782"/>
                        <a:pt x="124566" y="1754745"/>
                      </a:cubicBezTo>
                      <a:cubicBezTo>
                        <a:pt x="43604" y="1708708"/>
                        <a:pt x="7091" y="1549957"/>
                        <a:pt x="741" y="1449945"/>
                      </a:cubicBezTo>
                      <a:cubicBezTo>
                        <a:pt x="-5609" y="1349933"/>
                        <a:pt x="29316" y="1234045"/>
                        <a:pt x="86466" y="1154670"/>
                      </a:cubicBezTo>
                      <a:cubicBezTo>
                        <a:pt x="143616" y="1075295"/>
                        <a:pt x="226166" y="1007032"/>
                        <a:pt x="343641" y="973695"/>
                      </a:cubicBezTo>
                      <a:cubicBezTo>
                        <a:pt x="461116" y="940357"/>
                        <a:pt x="600816" y="872095"/>
                        <a:pt x="791316" y="954645"/>
                      </a:cubicBezTo>
                      <a:cubicBezTo>
                        <a:pt x="981816" y="1037195"/>
                        <a:pt x="1258041" y="1292783"/>
                        <a:pt x="1486641" y="1468995"/>
                      </a:cubicBezTo>
                      <a:cubicBezTo>
                        <a:pt x="1715241" y="1645207"/>
                        <a:pt x="1940666" y="1830945"/>
                        <a:pt x="2162916" y="2011920"/>
                      </a:cubicBezTo>
                      <a:cubicBezTo>
                        <a:pt x="2385166" y="2192895"/>
                        <a:pt x="2602653" y="2373870"/>
                        <a:pt x="2820141" y="2554845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2" name="Rektangel 251">
                  <a:extLst>
                    <a:ext uri="{FF2B5EF4-FFF2-40B4-BE49-F238E27FC236}">
                      <a16:creationId xmlns:a16="http://schemas.microsoft.com/office/drawing/2014/main" id="{491D394D-2590-FA42-B7A9-08D7D9F46CC7}"/>
                    </a:ext>
                  </a:extLst>
                </p:cNvPr>
                <p:cNvSpPr/>
                <p:nvPr/>
              </p:nvSpPr>
              <p:spPr>
                <a:xfrm>
                  <a:off x="5690461" y="2369669"/>
                  <a:ext cx="163861" cy="175568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da-DK" sz="900" b="0" cap="none" spc="0" dirty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253" name="Rektangel 252">
                  <a:extLst>
                    <a:ext uri="{FF2B5EF4-FFF2-40B4-BE49-F238E27FC236}">
                      <a16:creationId xmlns:a16="http://schemas.microsoft.com/office/drawing/2014/main" id="{07E39389-746A-DA42-87DA-59D4265AE7AB}"/>
                    </a:ext>
                  </a:extLst>
                </p:cNvPr>
                <p:cNvSpPr/>
                <p:nvPr/>
              </p:nvSpPr>
              <p:spPr>
                <a:xfrm>
                  <a:off x="5136437" y="1926472"/>
                  <a:ext cx="163861" cy="175568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da-DK" sz="900" b="0" cap="none" spc="0" dirty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</a:p>
              </p:txBody>
            </p:sp>
            <p:sp>
              <p:nvSpPr>
                <p:cNvPr id="254" name="Rektangel 253">
                  <a:extLst>
                    <a:ext uri="{FF2B5EF4-FFF2-40B4-BE49-F238E27FC236}">
                      <a16:creationId xmlns:a16="http://schemas.microsoft.com/office/drawing/2014/main" id="{0B104FA6-3E15-2C43-BBE7-2DFF1EA989A9}"/>
                    </a:ext>
                  </a:extLst>
                </p:cNvPr>
                <p:cNvSpPr/>
                <p:nvPr/>
              </p:nvSpPr>
              <p:spPr>
                <a:xfrm>
                  <a:off x="4660268" y="2345604"/>
                  <a:ext cx="85055" cy="17556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da-DK" sz="900" b="0" cap="none" spc="0" dirty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4</a:t>
                  </a:r>
                </a:p>
              </p:txBody>
            </p:sp>
          </p:grpSp>
        </p:grpSp>
        <p:sp>
          <p:nvSpPr>
            <p:cNvPr id="245" name="Rektangel 244">
              <a:extLst>
                <a:ext uri="{FF2B5EF4-FFF2-40B4-BE49-F238E27FC236}">
                  <a16:creationId xmlns:a16="http://schemas.microsoft.com/office/drawing/2014/main" id="{06558C99-0EA2-7B44-96C7-E24C836BE716}"/>
                </a:ext>
              </a:extLst>
            </p:cNvPr>
            <p:cNvSpPr/>
            <p:nvPr/>
          </p:nvSpPr>
          <p:spPr>
            <a:xfrm>
              <a:off x="5129329" y="2759117"/>
              <a:ext cx="222759" cy="17556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a-DK" sz="9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  <p:sp>
        <p:nvSpPr>
          <p:cNvPr id="263" name="Tekstboks 74">
            <a:extLst>
              <a:ext uri="{FF2B5EF4-FFF2-40B4-BE49-F238E27FC236}">
                <a16:creationId xmlns:a16="http://schemas.microsoft.com/office/drawing/2014/main" id="{878B8C4E-58F0-1242-BD36-F2D208196769}"/>
              </a:ext>
            </a:extLst>
          </p:cNvPr>
          <p:cNvSpPr txBox="1"/>
          <p:nvPr/>
        </p:nvSpPr>
        <p:spPr>
          <a:xfrm>
            <a:off x="-514362" y="-1638011"/>
            <a:ext cx="4875220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3-15 kan udføres i løb eller langsomt i øvet, ekspert, champion og åben</a:t>
            </a:r>
            <a:br>
              <a:rPr lang="da-DK" dirty="0"/>
            </a:br>
            <a:endParaRPr lang="da-DK" dirty="0"/>
          </a:p>
          <a:p>
            <a:r>
              <a:rPr lang="da-DK" dirty="0"/>
              <a:t>3-15 kan bruges mellem hente/bringe, dog kun én øvelse</a:t>
            </a:r>
          </a:p>
        </p:txBody>
      </p:sp>
      <p:sp>
        <p:nvSpPr>
          <p:cNvPr id="264" name="Tekstboks 310">
            <a:extLst>
              <a:ext uri="{FF2B5EF4-FFF2-40B4-BE49-F238E27FC236}">
                <a16:creationId xmlns:a16="http://schemas.microsoft.com/office/drawing/2014/main" id="{67667A78-9D2A-A745-811F-A9DCCD06E6BA}"/>
              </a:ext>
            </a:extLst>
          </p:cNvPr>
          <p:cNvSpPr txBox="1"/>
          <p:nvPr/>
        </p:nvSpPr>
        <p:spPr>
          <a:xfrm>
            <a:off x="-4381606" y="-1361012"/>
            <a:ext cx="3753915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Med sideskift kan udføres  i forbindelse med skilt nr. </a:t>
            </a:r>
            <a:br>
              <a:rPr lang="da-DK" dirty="0"/>
            </a:br>
            <a:r>
              <a:rPr lang="da-DK" dirty="0"/>
              <a:t>108, 109, 140, 200, 208, 209, 210, 214, 216, 309, 311 og 321</a:t>
            </a:r>
          </a:p>
        </p:txBody>
      </p:sp>
      <p:sp>
        <p:nvSpPr>
          <p:cNvPr id="265" name="Rektangel 264">
            <a:extLst>
              <a:ext uri="{FF2B5EF4-FFF2-40B4-BE49-F238E27FC236}">
                <a16:creationId xmlns:a16="http://schemas.microsoft.com/office/drawing/2014/main" id="{655D804E-F127-A941-AA7E-05B10807971A}"/>
              </a:ext>
            </a:extLst>
          </p:cNvPr>
          <p:cNvSpPr/>
          <p:nvPr/>
        </p:nvSpPr>
        <p:spPr>
          <a:xfrm>
            <a:off x="10114800" y="203959"/>
            <a:ext cx="2952000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  <a:latin typeface="+mn-lt"/>
              </a:rPr>
              <a:t>Max 5 kegleøvelser pr. klasse</a:t>
            </a:r>
          </a:p>
        </p:txBody>
      </p:sp>
      <p:sp>
        <p:nvSpPr>
          <p:cNvPr id="95" name="Halvramme 94">
            <a:extLst>
              <a:ext uri="{FF2B5EF4-FFF2-40B4-BE49-F238E27FC236}">
                <a16:creationId xmlns:a16="http://schemas.microsoft.com/office/drawing/2014/main" id="{FDD072EC-B627-48F2-B216-26056F0ABE4D}"/>
              </a:ext>
            </a:extLst>
          </p:cNvPr>
          <p:cNvSpPr/>
          <p:nvPr/>
        </p:nvSpPr>
        <p:spPr>
          <a:xfrm>
            <a:off x="10111931" y="7304947"/>
            <a:ext cx="1010272" cy="1001050"/>
          </a:xfrm>
          <a:custGeom>
            <a:avLst/>
            <a:gdLst>
              <a:gd name="connsiteX0" fmla="*/ 0 w 999209"/>
              <a:gd name="connsiteY0" fmla="*/ 0 h 994494"/>
              <a:gd name="connsiteX1" fmla="*/ 999209 w 999209"/>
              <a:gd name="connsiteY1" fmla="*/ 0 h 994494"/>
              <a:gd name="connsiteX2" fmla="*/ 666143 w 999209"/>
              <a:gd name="connsiteY2" fmla="*/ 331495 h 994494"/>
              <a:gd name="connsiteX3" fmla="*/ 331495 w 999209"/>
              <a:gd name="connsiteY3" fmla="*/ 331495 h 994494"/>
              <a:gd name="connsiteX4" fmla="*/ 331495 w 999209"/>
              <a:gd name="connsiteY4" fmla="*/ 664564 h 994494"/>
              <a:gd name="connsiteX5" fmla="*/ 0 w 999209"/>
              <a:gd name="connsiteY5" fmla="*/ 994494 h 994494"/>
              <a:gd name="connsiteX6" fmla="*/ 0 w 999209"/>
              <a:gd name="connsiteY6" fmla="*/ 0 h 994494"/>
              <a:gd name="connsiteX0" fmla="*/ 0 w 999209"/>
              <a:gd name="connsiteY0" fmla="*/ 0 h 1018525"/>
              <a:gd name="connsiteX1" fmla="*/ 999209 w 999209"/>
              <a:gd name="connsiteY1" fmla="*/ 0 h 1018525"/>
              <a:gd name="connsiteX2" fmla="*/ 666143 w 999209"/>
              <a:gd name="connsiteY2" fmla="*/ 331495 h 1018525"/>
              <a:gd name="connsiteX3" fmla="*/ 331495 w 999209"/>
              <a:gd name="connsiteY3" fmla="*/ 331495 h 1018525"/>
              <a:gd name="connsiteX4" fmla="*/ 400321 w 999209"/>
              <a:gd name="connsiteY4" fmla="*/ 1018525 h 1018525"/>
              <a:gd name="connsiteX5" fmla="*/ 0 w 999209"/>
              <a:gd name="connsiteY5" fmla="*/ 994494 h 1018525"/>
              <a:gd name="connsiteX6" fmla="*/ 0 w 999209"/>
              <a:gd name="connsiteY6" fmla="*/ 0 h 1018525"/>
              <a:gd name="connsiteX0" fmla="*/ 0 w 1010272"/>
              <a:gd name="connsiteY0" fmla="*/ 0 h 1018525"/>
              <a:gd name="connsiteX1" fmla="*/ 999209 w 1010272"/>
              <a:gd name="connsiteY1" fmla="*/ 0 h 1018525"/>
              <a:gd name="connsiteX2" fmla="*/ 1010272 w 1010272"/>
              <a:gd name="connsiteY2" fmla="*/ 380656 h 1018525"/>
              <a:gd name="connsiteX3" fmla="*/ 331495 w 1010272"/>
              <a:gd name="connsiteY3" fmla="*/ 331495 h 1018525"/>
              <a:gd name="connsiteX4" fmla="*/ 400321 w 1010272"/>
              <a:gd name="connsiteY4" fmla="*/ 1018525 h 1018525"/>
              <a:gd name="connsiteX5" fmla="*/ 0 w 1010272"/>
              <a:gd name="connsiteY5" fmla="*/ 994494 h 1018525"/>
              <a:gd name="connsiteX6" fmla="*/ 0 w 1010272"/>
              <a:gd name="connsiteY6" fmla="*/ 0 h 1018525"/>
              <a:gd name="connsiteX0" fmla="*/ 0 w 1010272"/>
              <a:gd name="connsiteY0" fmla="*/ 0 h 1018525"/>
              <a:gd name="connsiteX1" fmla="*/ 999209 w 1010272"/>
              <a:gd name="connsiteY1" fmla="*/ 0 h 1018525"/>
              <a:gd name="connsiteX2" fmla="*/ 1010272 w 1010272"/>
              <a:gd name="connsiteY2" fmla="*/ 341327 h 1018525"/>
              <a:gd name="connsiteX3" fmla="*/ 331495 w 1010272"/>
              <a:gd name="connsiteY3" fmla="*/ 331495 h 1018525"/>
              <a:gd name="connsiteX4" fmla="*/ 400321 w 1010272"/>
              <a:gd name="connsiteY4" fmla="*/ 1018525 h 1018525"/>
              <a:gd name="connsiteX5" fmla="*/ 0 w 1010272"/>
              <a:gd name="connsiteY5" fmla="*/ 994494 h 1018525"/>
              <a:gd name="connsiteX6" fmla="*/ 0 w 1010272"/>
              <a:gd name="connsiteY6" fmla="*/ 0 h 1018525"/>
              <a:gd name="connsiteX0" fmla="*/ 0 w 1010272"/>
              <a:gd name="connsiteY0" fmla="*/ 0 h 994494"/>
              <a:gd name="connsiteX1" fmla="*/ 999209 w 1010272"/>
              <a:gd name="connsiteY1" fmla="*/ 0 h 994494"/>
              <a:gd name="connsiteX2" fmla="*/ 1010272 w 1010272"/>
              <a:gd name="connsiteY2" fmla="*/ 341327 h 994494"/>
              <a:gd name="connsiteX3" fmla="*/ 331495 w 1010272"/>
              <a:gd name="connsiteY3" fmla="*/ 331495 h 994494"/>
              <a:gd name="connsiteX4" fmla="*/ 400321 w 1010272"/>
              <a:gd name="connsiteY4" fmla="*/ 969364 h 994494"/>
              <a:gd name="connsiteX5" fmla="*/ 0 w 1010272"/>
              <a:gd name="connsiteY5" fmla="*/ 994494 h 994494"/>
              <a:gd name="connsiteX6" fmla="*/ 0 w 1010272"/>
              <a:gd name="connsiteY6" fmla="*/ 0 h 994494"/>
              <a:gd name="connsiteX0" fmla="*/ 0 w 1010272"/>
              <a:gd name="connsiteY0" fmla="*/ 0 h 994494"/>
              <a:gd name="connsiteX1" fmla="*/ 999209 w 1010272"/>
              <a:gd name="connsiteY1" fmla="*/ 0 h 994494"/>
              <a:gd name="connsiteX2" fmla="*/ 1010272 w 1010272"/>
              <a:gd name="connsiteY2" fmla="*/ 341327 h 994494"/>
              <a:gd name="connsiteX3" fmla="*/ 331495 w 1010272"/>
              <a:gd name="connsiteY3" fmla="*/ 331495 h 994494"/>
              <a:gd name="connsiteX4" fmla="*/ 400321 w 1010272"/>
              <a:gd name="connsiteY4" fmla="*/ 969364 h 994494"/>
              <a:gd name="connsiteX5" fmla="*/ 0 w 1010272"/>
              <a:gd name="connsiteY5" fmla="*/ 994494 h 994494"/>
              <a:gd name="connsiteX6" fmla="*/ 0 w 1010272"/>
              <a:gd name="connsiteY6" fmla="*/ 0 h 994494"/>
              <a:gd name="connsiteX0" fmla="*/ 0 w 1010272"/>
              <a:gd name="connsiteY0" fmla="*/ 0 h 1001050"/>
              <a:gd name="connsiteX1" fmla="*/ 999209 w 1010272"/>
              <a:gd name="connsiteY1" fmla="*/ 0 h 1001050"/>
              <a:gd name="connsiteX2" fmla="*/ 1010272 w 1010272"/>
              <a:gd name="connsiteY2" fmla="*/ 341327 h 1001050"/>
              <a:gd name="connsiteX3" fmla="*/ 331495 w 1010272"/>
              <a:gd name="connsiteY3" fmla="*/ 331495 h 1001050"/>
              <a:gd name="connsiteX4" fmla="*/ 331496 w 1010272"/>
              <a:gd name="connsiteY4" fmla="*/ 989029 h 1001050"/>
              <a:gd name="connsiteX5" fmla="*/ 0 w 1010272"/>
              <a:gd name="connsiteY5" fmla="*/ 994494 h 1001050"/>
              <a:gd name="connsiteX6" fmla="*/ 0 w 1010272"/>
              <a:gd name="connsiteY6" fmla="*/ 0 h 100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0272" h="1001050">
                <a:moveTo>
                  <a:pt x="0" y="0"/>
                </a:moveTo>
                <a:lnTo>
                  <a:pt x="999209" y="0"/>
                </a:lnTo>
                <a:lnTo>
                  <a:pt x="1010272" y="341327"/>
                </a:lnTo>
                <a:lnTo>
                  <a:pt x="331495" y="331495"/>
                </a:lnTo>
                <a:cubicBezTo>
                  <a:pt x="331495" y="550673"/>
                  <a:pt x="331496" y="769851"/>
                  <a:pt x="331496" y="989029"/>
                </a:cubicBezTo>
                <a:cubicBezTo>
                  <a:pt x="99733" y="1017070"/>
                  <a:pt x="133440" y="986117"/>
                  <a:pt x="0" y="994494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101"/>
            <a:tile tx="0" ty="0" sx="100000" sy="100000" flip="none" algn="tl"/>
          </a:blipFill>
          <a:ln>
            <a:solidFill>
              <a:srgbClr val="3333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893AEE35-1620-9541-A23D-DC9001BD8289}"/>
              </a:ext>
            </a:extLst>
          </p:cNvPr>
          <p:cNvSpPr txBox="1"/>
          <p:nvPr/>
        </p:nvSpPr>
        <p:spPr>
          <a:xfrm>
            <a:off x="10114800" y="-58108"/>
            <a:ext cx="295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>
                <a:latin typeface="+mn-lt"/>
              </a:rPr>
              <a:t>Skabelon er opdateret 1. </a:t>
            </a:r>
            <a:r>
              <a:rPr lang="da-DK" sz="800">
                <a:latin typeface="+mn-lt"/>
              </a:rPr>
              <a:t>januar 2025 (08.10.24)</a:t>
            </a:r>
            <a:endParaRPr lang="da-DK" sz="800" dirty="0">
              <a:latin typeface="+mn-lt"/>
            </a:endParaRPr>
          </a:p>
        </p:txBody>
      </p:sp>
      <p:pic>
        <p:nvPicPr>
          <p:cNvPr id="5139" name="Billede 5138">
            <a:extLst>
              <a:ext uri="{FF2B5EF4-FFF2-40B4-BE49-F238E27FC236}">
                <a16:creationId xmlns:a16="http://schemas.microsoft.com/office/drawing/2014/main" id="{E3AEE503-11B5-7A8B-19A1-911DE9C7920B}"/>
              </a:ext>
            </a:extLst>
      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-586719" y="3174310"/>
            <a:ext cx="517143" cy="360000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</p:pic>
      <p:pic>
        <p:nvPicPr>
          <p:cNvPr id="5140" name="Billede 5139">
            <a:extLst>
              <a:ext uri="{FF2B5EF4-FFF2-40B4-BE49-F238E27FC236}">
                <a16:creationId xmlns:a16="http://schemas.microsoft.com/office/drawing/2014/main" id="{83DE9B0C-C596-6BDD-3591-5247E1940BCC}"/>
              </a:ext>
            </a:extLst>
      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-4513489" y="3570573"/>
            <a:ext cx="527553" cy="360000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</p:pic>
      <p:pic>
        <p:nvPicPr>
          <p:cNvPr id="5141" name="Billede 5140">
            <a:extLst>
              <a:ext uri="{FF2B5EF4-FFF2-40B4-BE49-F238E27FC236}">
                <a16:creationId xmlns:a16="http://schemas.microsoft.com/office/drawing/2014/main" id="{995E542D-D00B-7E1E-CAEF-4E6067D9282B}"/>
              </a:ext>
            </a:extLst>
      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-3956440" y="3575893"/>
            <a:ext cx="522766" cy="360000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</p:pic>
      <p:pic>
        <p:nvPicPr>
          <p:cNvPr id="5142" name="Billede 5141">
            <a:extLst>
              <a:ext uri="{FF2B5EF4-FFF2-40B4-BE49-F238E27FC236}">
                <a16:creationId xmlns:a16="http://schemas.microsoft.com/office/drawing/2014/main" id="{5752A186-6344-1B3D-F878-326472DDB4B5}"/>
              </a:ext>
            </a:extLst>
      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-3397457" y="3566322"/>
            <a:ext cx="519048" cy="36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143" name="Billede 5142">
            <a:extLst>
              <a:ext uri="{FF2B5EF4-FFF2-40B4-BE49-F238E27FC236}">
                <a16:creationId xmlns:a16="http://schemas.microsoft.com/office/drawing/2014/main" id="{4094595E-C2F4-8394-EA68-EA7B50347E3A}"/>
              </a:ext>
            </a:extLst>
      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-2840450" y="3580845"/>
            <a:ext cx="527040" cy="36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Billede 10" descr="Et billede, der indeholder tekst, Font/skrifttype, symbol, logo&#10;&#10;Automatisk genereret beskrivelse">
            <a:extLst>
              <a:ext uri="{FF2B5EF4-FFF2-40B4-BE49-F238E27FC236}">
                <a16:creationId xmlns:a16="http://schemas.microsoft.com/office/drawing/2014/main" id="{2FDB2429-F7EA-CBB1-4877-C70708B66FEE}"/>
              </a:ext>
            </a:extLst>
          </p:cNvPr>
          <p:cNvPicPr>
            <a:picLocks noChangeAspect="1"/>
          </p:cNvPicPr>
          <p:nvPr/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8006" y="8139"/>
            <a:ext cx="543103" cy="385160"/>
          </a:xfrm>
          <a:prstGeom prst="rect">
            <a:avLst/>
          </a:prstGeom>
        </p:spPr>
      </p:pic>
      <p:pic>
        <p:nvPicPr>
          <p:cNvPr id="30" name="Billede 29" descr="Et billede, der indeholder tekst, Font/skrifttype, logo, symbol&#10;&#10;Automatisk genereret beskrivelse">
            <a:extLst>
              <a:ext uri="{FF2B5EF4-FFF2-40B4-BE49-F238E27FC236}">
                <a16:creationId xmlns:a16="http://schemas.microsoft.com/office/drawing/2014/main" id="{8DA4F8DF-D2F3-D012-8966-7804A1407134}"/>
              </a:ext>
            </a:extLst>
          </p:cNvPr>
          <p:cNvPicPr>
            <a:picLocks noChangeAspect="1"/>
          </p:cNvPicPr>
          <p:nvPr/>
        </p:nvPicPr>
        <p:blipFill rotWithShape="1"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2627" b="21381"/>
          <a:stretch/>
        </p:blipFill>
        <p:spPr bwMode="auto">
          <a:xfrm>
            <a:off x="-1720144" y="-4685"/>
            <a:ext cx="544830" cy="382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0" name="Billede 109">
            <a:extLst>
              <a:ext uri="{FF2B5EF4-FFF2-40B4-BE49-F238E27FC236}">
                <a16:creationId xmlns:a16="http://schemas.microsoft.com/office/drawing/2014/main" id="{1B1A06DF-E3CC-F341-1588-A89840F1A64F}"/>
              </a:ext>
            </a:extLst>
          </p:cNvPr>
          <p:cNvPicPr>
            <a:picLocks noChangeAspect="1"/>
          </p:cNvPicPr>
          <p:nvPr/>
        </p:nvPicPr>
        <p:blipFill rotWithShape="1"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2755" b="21891"/>
          <a:stretch/>
        </p:blipFill>
        <p:spPr bwMode="auto">
          <a:xfrm>
            <a:off x="-1147574" y="-3190"/>
            <a:ext cx="542925" cy="382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" name="Billede 132">
            <a:extLst>
              <a:ext uri="{FF2B5EF4-FFF2-40B4-BE49-F238E27FC236}">
                <a16:creationId xmlns:a16="http://schemas.microsoft.com/office/drawing/2014/main" id="{B546A197-8448-56E8-A888-B34E11DA93F9}"/>
              </a:ext>
            </a:extLst>
          </p:cNvPr>
          <p:cNvPicPr>
            <a:picLocks noChangeAspect="1"/>
          </p:cNvPicPr>
          <p:nvPr/>
        </p:nvPicPr>
        <p:blipFill rotWithShape="1"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10894" b="20828"/>
          <a:stretch/>
        </p:blipFill>
        <p:spPr bwMode="auto">
          <a:xfrm>
            <a:off x="-593928" y="-6530"/>
            <a:ext cx="550545" cy="388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9" name="Billede 138">
            <a:extLst>
              <a:ext uri="{FF2B5EF4-FFF2-40B4-BE49-F238E27FC236}">
                <a16:creationId xmlns:a16="http://schemas.microsoft.com/office/drawing/2014/main" id="{7C83AF6C-AFD5-95DE-E351-AC79AFBCFC26}"/>
              </a:ext>
            </a:extLst>
          </p:cNvPr>
          <p:cNvPicPr>
            <a:picLocks noChangeAspect="1"/>
          </p:cNvPicPr>
          <p:nvPr/>
        </p:nvPicPr>
        <p:blipFill rotWithShape="1"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3" b="22063"/>
          <a:stretch/>
        </p:blipFill>
        <p:spPr bwMode="auto">
          <a:xfrm>
            <a:off x="-4514320" y="404661"/>
            <a:ext cx="541020" cy="379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3" name="Billede 142">
            <a:extLst>
              <a:ext uri="{FF2B5EF4-FFF2-40B4-BE49-F238E27FC236}">
                <a16:creationId xmlns:a16="http://schemas.microsoft.com/office/drawing/2014/main" id="{EB4046F6-3C8B-3256-3D79-44266012700D}"/>
              </a:ext>
            </a:extLst>
          </p:cNvPr>
          <p:cNvPicPr>
            <a:picLocks noChangeAspect="1"/>
          </p:cNvPicPr>
          <p:nvPr/>
        </p:nvPicPr>
        <p:blipFill rotWithShape="1"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3" b="22394"/>
          <a:stretch/>
        </p:blipFill>
        <p:spPr bwMode="auto">
          <a:xfrm>
            <a:off x="-3952712" y="404005"/>
            <a:ext cx="541020" cy="382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8" name="Billede 147">
            <a:extLst>
              <a:ext uri="{FF2B5EF4-FFF2-40B4-BE49-F238E27FC236}">
                <a16:creationId xmlns:a16="http://schemas.microsoft.com/office/drawing/2014/main" id="{1D436661-9487-538F-1949-1EB7E29CEF29}"/>
              </a:ext>
            </a:extLst>
          </p:cNvPr>
          <p:cNvPicPr>
            <a:picLocks noChangeAspect="1"/>
          </p:cNvPicPr>
          <p:nvPr/>
        </p:nvPicPr>
        <p:blipFill rotWithShape="1"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7" b="22692"/>
          <a:stretch/>
        </p:blipFill>
        <p:spPr bwMode="auto">
          <a:xfrm>
            <a:off x="-592023" y="763772"/>
            <a:ext cx="548640" cy="382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1" name="Billede 170">
            <a:extLst>
              <a:ext uri="{FF2B5EF4-FFF2-40B4-BE49-F238E27FC236}">
                <a16:creationId xmlns:a16="http://schemas.microsoft.com/office/drawing/2014/main" id="{8746473B-93E6-500C-1BCC-BC1A0F4D0FCF}"/>
              </a:ext>
            </a:extLst>
          </p:cNvPr>
          <p:cNvPicPr>
            <a:picLocks noChangeAspect="1"/>
          </p:cNvPicPr>
          <p:nvPr/>
        </p:nvPicPr>
        <p:blipFill rotWithShape="1"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3" b="22179"/>
          <a:stretch/>
        </p:blipFill>
        <p:spPr bwMode="auto">
          <a:xfrm>
            <a:off x="-4524100" y="1185758"/>
            <a:ext cx="541020" cy="38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4" name="Billede 233">
            <a:extLst>
              <a:ext uri="{FF2B5EF4-FFF2-40B4-BE49-F238E27FC236}">
                <a16:creationId xmlns:a16="http://schemas.microsoft.com/office/drawing/2014/main" id="{5CA9F88D-E534-9EF8-A860-FC5377E6AB67}"/>
              </a:ext>
            </a:extLst>
          </p:cNvPr>
          <p:cNvPicPr>
            <a:picLocks noChangeAspect="1"/>
          </p:cNvPicPr>
          <p:nvPr/>
        </p:nvPicPr>
        <p:blipFill rotWithShape="1"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0" b="22780"/>
          <a:stretch/>
        </p:blipFill>
        <p:spPr bwMode="auto">
          <a:xfrm>
            <a:off x="-2828530" y="1172847"/>
            <a:ext cx="546735" cy="38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4" name="Billede 5123">
            <a:extLst>
              <a:ext uri="{FF2B5EF4-FFF2-40B4-BE49-F238E27FC236}">
                <a16:creationId xmlns:a16="http://schemas.microsoft.com/office/drawing/2014/main" id="{DE0B15E6-85ED-B874-C6BB-25B4AF97EE23}"/>
              </a:ext>
            </a:extLst>
          </p:cNvPr>
          <p:cNvPicPr>
            <a:picLocks noChangeAspect="1"/>
          </p:cNvPicPr>
          <p:nvPr/>
        </p:nvPicPr>
        <p:blipFill rotWithShape="1"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4" r="13150"/>
          <a:stretch/>
        </p:blipFill>
        <p:spPr bwMode="auto">
          <a:xfrm>
            <a:off x="-2832117" y="1582948"/>
            <a:ext cx="541020" cy="38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8" name="Billede 5127">
            <a:extLst>
              <a:ext uri="{FF2B5EF4-FFF2-40B4-BE49-F238E27FC236}">
                <a16:creationId xmlns:a16="http://schemas.microsoft.com/office/drawing/2014/main" id="{5CC7D936-2B9F-E8F2-A2E2-791FCA1B05B2}"/>
              </a:ext>
            </a:extLst>
          </p:cNvPr>
          <p:cNvPicPr>
            <a:picLocks noChangeAspect="1"/>
          </p:cNvPicPr>
          <p:nvPr/>
        </p:nvPicPr>
        <p:blipFill rotWithShape="1"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4" b="22394"/>
          <a:stretch/>
        </p:blipFill>
        <p:spPr bwMode="auto">
          <a:xfrm>
            <a:off x="-595849" y="1959433"/>
            <a:ext cx="544830" cy="382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34" name="Billede 5133">
            <a:extLst>
              <a:ext uri="{FF2B5EF4-FFF2-40B4-BE49-F238E27FC236}">
                <a16:creationId xmlns:a16="http://schemas.microsoft.com/office/drawing/2014/main" id="{23E509F6-27F2-6D4D-3749-E2F7C2D3C6EA}"/>
              </a:ext>
            </a:extLst>
          </p:cNvPr>
          <p:cNvPicPr>
            <a:picLocks noChangeAspect="1"/>
          </p:cNvPicPr>
          <p:nvPr/>
        </p:nvPicPr>
        <p:blipFill rotWithShape="1"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4" r="12766"/>
          <a:stretch/>
        </p:blipFill>
        <p:spPr bwMode="auto">
          <a:xfrm>
            <a:off x="-4530766" y="2365562"/>
            <a:ext cx="546735" cy="38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7" name="Billede 286">
            <a:extLst>
              <a:ext uri="{FF2B5EF4-FFF2-40B4-BE49-F238E27FC236}">
                <a16:creationId xmlns:a16="http://schemas.microsoft.com/office/drawing/2014/main" id="{E225E989-FE09-DD61-9A3A-540653FFB462}"/>
              </a:ext>
            </a:extLst>
          </p:cNvPr>
          <p:cNvPicPr>
            <a:picLocks noChangeAspect="1"/>
          </p:cNvPicPr>
          <p:nvPr/>
        </p:nvPicPr>
        <p:blipFill rotWithShape="1"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0" r="13253"/>
          <a:stretch/>
        </p:blipFill>
        <p:spPr bwMode="auto">
          <a:xfrm>
            <a:off x="-2849047" y="3957639"/>
            <a:ext cx="548640" cy="38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0" name="Billede 299">
            <a:extLst>
              <a:ext uri="{FF2B5EF4-FFF2-40B4-BE49-F238E27FC236}">
                <a16:creationId xmlns:a16="http://schemas.microsoft.com/office/drawing/2014/main" id="{34C3404E-AD69-3B19-BA86-274016DCE5C7}"/>
              </a:ext>
            </a:extLst>
          </p:cNvPr>
          <p:cNvPicPr>
            <a:picLocks noChangeAspect="1"/>
          </p:cNvPicPr>
          <p:nvPr/>
        </p:nvPicPr>
        <p:blipFill rotWithShape="1"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3" b="22780"/>
          <a:stretch/>
        </p:blipFill>
        <p:spPr bwMode="auto">
          <a:xfrm>
            <a:off x="-2293613" y="3962830"/>
            <a:ext cx="541020" cy="38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3" name="Billede 302">
            <a:extLst>
              <a:ext uri="{FF2B5EF4-FFF2-40B4-BE49-F238E27FC236}">
                <a16:creationId xmlns:a16="http://schemas.microsoft.com/office/drawing/2014/main" id="{6E388D03-0083-9E94-D79C-8ADD84500AB3}"/>
              </a:ext>
            </a:extLst>
          </p:cNvPr>
          <p:cNvPicPr>
            <a:picLocks noChangeAspect="1"/>
          </p:cNvPicPr>
          <p:nvPr/>
        </p:nvPicPr>
        <p:blipFill rotWithShape="1"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0" b="22780"/>
          <a:stretch/>
        </p:blipFill>
        <p:spPr bwMode="auto">
          <a:xfrm>
            <a:off x="-3422945" y="4350412"/>
            <a:ext cx="541020" cy="38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6" name="Billede 305">
            <a:extLst>
              <a:ext uri="{FF2B5EF4-FFF2-40B4-BE49-F238E27FC236}">
                <a16:creationId xmlns:a16="http://schemas.microsoft.com/office/drawing/2014/main" id="{8838C5EE-9073-04DD-A832-09EBC60EE985}"/>
              </a:ext>
            </a:extLst>
          </p:cNvPr>
          <p:cNvPicPr>
            <a:picLocks noChangeAspect="1"/>
          </p:cNvPicPr>
          <p:nvPr/>
        </p:nvPicPr>
        <p:blipFill rotWithShape="1"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2" r="13070"/>
          <a:stretch/>
        </p:blipFill>
        <p:spPr bwMode="auto">
          <a:xfrm>
            <a:off x="-2867309" y="4350412"/>
            <a:ext cx="544830" cy="38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7" name="Billede 316">
            <a:extLst>
              <a:ext uri="{FF2B5EF4-FFF2-40B4-BE49-F238E27FC236}">
                <a16:creationId xmlns:a16="http://schemas.microsoft.com/office/drawing/2014/main" id="{E57654F7-C157-38C0-26D8-F3802204C293}"/>
              </a:ext>
            </a:extLst>
          </p:cNvPr>
          <p:cNvPicPr>
            <a:picLocks noChangeAspect="1"/>
          </p:cNvPicPr>
          <p:nvPr/>
        </p:nvPicPr>
        <p:blipFill rotWithShape="1"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4" r="12844"/>
          <a:stretch/>
        </p:blipFill>
        <p:spPr bwMode="auto">
          <a:xfrm>
            <a:off x="-2294566" y="4362930"/>
            <a:ext cx="542925" cy="38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84" name="Billede 5183">
            <a:extLst>
              <a:ext uri="{FF2B5EF4-FFF2-40B4-BE49-F238E27FC236}">
                <a16:creationId xmlns:a16="http://schemas.microsoft.com/office/drawing/2014/main" id="{E3C8C2AE-0D3C-A98C-6AB3-AF8BC89D02BA}"/>
              </a:ext>
            </a:extLst>
          </p:cNvPr>
          <p:cNvPicPr>
            <a:picLocks noChangeAspect="1"/>
          </p:cNvPicPr>
          <p:nvPr/>
        </p:nvPicPr>
        <p:blipFill rotWithShape="1"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8" r="13456"/>
          <a:stretch/>
        </p:blipFill>
        <p:spPr bwMode="auto">
          <a:xfrm>
            <a:off x="-1728110" y="4368108"/>
            <a:ext cx="539115" cy="379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87" name="Billede 5186">
            <a:extLst>
              <a:ext uri="{FF2B5EF4-FFF2-40B4-BE49-F238E27FC236}">
                <a16:creationId xmlns:a16="http://schemas.microsoft.com/office/drawing/2014/main" id="{05845017-3FC6-F60A-EEC5-C34E14D5DF76}"/>
              </a:ext>
            </a:extLst>
          </p:cNvPr>
          <p:cNvPicPr>
            <a:picLocks noChangeAspect="1"/>
          </p:cNvPicPr>
          <p:nvPr/>
        </p:nvPicPr>
        <p:blipFill rotWithShape="1"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8" r="13855"/>
          <a:stretch/>
        </p:blipFill>
        <p:spPr bwMode="auto">
          <a:xfrm>
            <a:off x="-1158252" y="4364877"/>
            <a:ext cx="544830" cy="379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90" name="Billede 5189">
            <a:extLst>
              <a:ext uri="{FF2B5EF4-FFF2-40B4-BE49-F238E27FC236}">
                <a16:creationId xmlns:a16="http://schemas.microsoft.com/office/drawing/2014/main" id="{992AC9AA-9C66-E329-7122-0A0FDC93D37A}"/>
              </a:ext>
            </a:extLst>
          </p:cNvPr>
          <p:cNvPicPr>
            <a:picLocks noChangeAspect="1"/>
          </p:cNvPicPr>
          <p:nvPr/>
        </p:nvPicPr>
        <p:blipFill rotWithShape="1">
          <a:blip r:embed="rId1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t="14957" b="-1"/>
          <a:stretch/>
        </p:blipFill>
        <p:spPr bwMode="auto">
          <a:xfrm>
            <a:off x="-583134" y="4369124"/>
            <a:ext cx="544830" cy="379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93" name="Billede 5192">
            <a:extLst>
              <a:ext uri="{FF2B5EF4-FFF2-40B4-BE49-F238E27FC236}">
                <a16:creationId xmlns:a16="http://schemas.microsoft.com/office/drawing/2014/main" id="{D23D1D18-6E2E-65E4-7C26-85262C71DDB8}"/>
              </a:ext>
            </a:extLst>
          </p:cNvPr>
          <p:cNvPicPr>
            <a:picLocks noChangeAspect="1"/>
          </p:cNvPicPr>
          <p:nvPr/>
        </p:nvPicPr>
        <p:blipFill rotWithShape="1">
          <a:blip r:embed="rId1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8" r="13677"/>
          <a:stretch/>
        </p:blipFill>
        <p:spPr bwMode="auto">
          <a:xfrm>
            <a:off x="-4526956" y="4755232"/>
            <a:ext cx="541020" cy="379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96" name="Billede 5195">
            <a:extLst>
              <a:ext uri="{FF2B5EF4-FFF2-40B4-BE49-F238E27FC236}">
                <a16:creationId xmlns:a16="http://schemas.microsoft.com/office/drawing/2014/main" id="{7B65EC25-B0E2-BB5C-7B0E-79AC331AFC32}"/>
              </a:ext>
            </a:extLst>
          </p:cNvPr>
          <p:cNvPicPr>
            <a:picLocks noChangeAspect="1"/>
          </p:cNvPicPr>
          <p:nvPr/>
        </p:nvPicPr>
        <p:blipFill rotWithShape="1">
          <a:blip r:embed="rId1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9" b="22179"/>
          <a:stretch/>
        </p:blipFill>
        <p:spPr bwMode="auto">
          <a:xfrm>
            <a:off x="-3977267" y="4752146"/>
            <a:ext cx="546735" cy="38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99" name="Billede 5198">
            <a:extLst>
              <a:ext uri="{FF2B5EF4-FFF2-40B4-BE49-F238E27FC236}">
                <a16:creationId xmlns:a16="http://schemas.microsoft.com/office/drawing/2014/main" id="{F76DCD9A-F353-0A2B-CAE0-A7037854C77C}"/>
              </a:ext>
            </a:extLst>
          </p:cNvPr>
          <p:cNvPicPr>
            <a:picLocks noChangeAspect="1"/>
          </p:cNvPicPr>
          <p:nvPr/>
        </p:nvPicPr>
        <p:blipFill rotWithShape="1">
          <a:blip r:embed="rId1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0" b="22780"/>
          <a:stretch/>
        </p:blipFill>
        <p:spPr bwMode="auto">
          <a:xfrm>
            <a:off x="-3416281" y="4756938"/>
            <a:ext cx="544830" cy="38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25" name="Billede 5224">
            <a:extLst>
              <a:ext uri="{FF2B5EF4-FFF2-40B4-BE49-F238E27FC236}">
                <a16:creationId xmlns:a16="http://schemas.microsoft.com/office/drawing/2014/main" id="{2C2E26D3-08B8-8D1F-E5AD-F1B59167B97B}"/>
              </a:ext>
            </a:extLst>
          </p:cNvPr>
          <p:cNvPicPr>
            <a:picLocks noChangeAspect="1"/>
          </p:cNvPicPr>
          <p:nvPr/>
        </p:nvPicPr>
        <p:blipFill rotWithShape="1">
          <a:blip r:embed="rId1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40" b="22394"/>
          <a:stretch/>
        </p:blipFill>
        <p:spPr bwMode="auto">
          <a:xfrm>
            <a:off x="-2858828" y="5145427"/>
            <a:ext cx="541020" cy="382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37" name="Billede 5236">
            <a:extLst>
              <a:ext uri="{FF2B5EF4-FFF2-40B4-BE49-F238E27FC236}">
                <a16:creationId xmlns:a16="http://schemas.microsoft.com/office/drawing/2014/main" id="{486DA568-661C-EDAC-BAF5-6F24074DEBBD}"/>
              </a:ext>
            </a:extLst>
          </p:cNvPr>
          <p:cNvPicPr>
            <a:picLocks noChangeAspect="1"/>
          </p:cNvPicPr>
          <p:nvPr/>
        </p:nvPicPr>
        <p:blipFill rotWithShape="1">
          <a:blip r:embed="rId1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0" r="12766"/>
          <a:stretch/>
        </p:blipFill>
        <p:spPr bwMode="auto">
          <a:xfrm>
            <a:off x="-2292130" y="5150423"/>
            <a:ext cx="546735" cy="382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40" name="Billede 5239">
            <a:extLst>
              <a:ext uri="{FF2B5EF4-FFF2-40B4-BE49-F238E27FC236}">
                <a16:creationId xmlns:a16="http://schemas.microsoft.com/office/drawing/2014/main" id="{8BFD14FB-6503-CB1D-C378-A1038BD215AB}"/>
              </a:ext>
            </a:extLst>
          </p:cNvPr>
          <p:cNvPicPr>
            <a:picLocks noChangeAspect="1"/>
          </p:cNvPicPr>
          <p:nvPr/>
        </p:nvPicPr>
        <p:blipFill rotWithShape="1">
          <a:blip r:embed="rId1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23" b="22179"/>
          <a:stretch/>
        </p:blipFill>
        <p:spPr bwMode="auto">
          <a:xfrm>
            <a:off x="-2870024" y="5543994"/>
            <a:ext cx="539115" cy="38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43" name="Billede 5242">
            <a:extLst>
              <a:ext uri="{FF2B5EF4-FFF2-40B4-BE49-F238E27FC236}">
                <a16:creationId xmlns:a16="http://schemas.microsoft.com/office/drawing/2014/main" id="{9BA13FDC-5B2F-F3E4-8860-03DFB7DEA720}"/>
              </a:ext>
            </a:extLst>
          </p:cNvPr>
          <p:cNvPicPr>
            <a:picLocks noChangeAspect="1"/>
          </p:cNvPicPr>
          <p:nvPr/>
        </p:nvPicPr>
        <p:blipFill rotWithShape="1">
          <a:blip r:embed="rId1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4" r="12538"/>
          <a:stretch/>
        </p:blipFill>
        <p:spPr bwMode="auto">
          <a:xfrm>
            <a:off x="-2300621" y="5542980"/>
            <a:ext cx="544830" cy="38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46" name="Billede 5245">
            <a:extLst>
              <a:ext uri="{FF2B5EF4-FFF2-40B4-BE49-F238E27FC236}">
                <a16:creationId xmlns:a16="http://schemas.microsoft.com/office/drawing/2014/main" id="{5CDE5B6D-1EC2-59EB-0040-ABD88B00708C}"/>
              </a:ext>
            </a:extLst>
          </p:cNvPr>
          <p:cNvPicPr>
            <a:picLocks noChangeAspect="1"/>
          </p:cNvPicPr>
          <p:nvPr/>
        </p:nvPicPr>
        <p:blipFill rotWithShape="1">
          <a:blip r:embed="rId1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8" r="12538"/>
          <a:stretch/>
        </p:blipFill>
        <p:spPr bwMode="auto">
          <a:xfrm>
            <a:off x="-1730968" y="5540641"/>
            <a:ext cx="544830" cy="38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1" name="Billede 320">
            <a:extLst>
              <a:ext uri="{FF2B5EF4-FFF2-40B4-BE49-F238E27FC236}">
                <a16:creationId xmlns:a16="http://schemas.microsoft.com/office/drawing/2014/main" id="{39EE3031-DAFF-3DC6-23B5-1026C8A4D276}"/>
              </a:ext>
            </a:extLst>
          </p:cNvPr>
          <p:cNvPicPr>
            <a:picLocks noChangeAspect="1"/>
          </p:cNvPicPr>
          <p:nvPr/>
        </p:nvPicPr>
        <p:blipFill rotWithShape="1">
          <a:blip r:embed="rId1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0" b="21875"/>
          <a:stretch/>
        </p:blipFill>
        <p:spPr bwMode="auto">
          <a:xfrm>
            <a:off x="-1161315" y="5536768"/>
            <a:ext cx="546735" cy="38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5" name="Billede 324">
            <a:extLst>
              <a:ext uri="{FF2B5EF4-FFF2-40B4-BE49-F238E27FC236}">
                <a16:creationId xmlns:a16="http://schemas.microsoft.com/office/drawing/2014/main" id="{AC78C7C2-ECFC-4EC9-CD11-4F1339512135}"/>
              </a:ext>
            </a:extLst>
          </p:cNvPr>
          <p:cNvPicPr>
            <a:picLocks noChangeAspect="1"/>
          </p:cNvPicPr>
          <p:nvPr/>
        </p:nvPicPr>
        <p:blipFill rotWithShape="1">
          <a:blip r:embed="rId1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t="14957" b="-1"/>
          <a:stretch/>
        </p:blipFill>
        <p:spPr bwMode="auto">
          <a:xfrm>
            <a:off x="-591845" y="5935628"/>
            <a:ext cx="542925" cy="379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0" name="Billede 329">
            <a:extLst>
              <a:ext uri="{FF2B5EF4-FFF2-40B4-BE49-F238E27FC236}">
                <a16:creationId xmlns:a16="http://schemas.microsoft.com/office/drawing/2014/main" id="{6895294E-8642-F9B9-5916-BC7E28BD4943}"/>
              </a:ext>
            </a:extLst>
          </p:cNvPr>
          <p:cNvPicPr>
            <a:picLocks noChangeAspect="1"/>
          </p:cNvPicPr>
          <p:nvPr/>
        </p:nvPicPr>
        <p:blipFill rotWithShape="1">
          <a:blip r:embed="rId1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5" t="15678"/>
          <a:stretch/>
        </p:blipFill>
        <p:spPr bwMode="auto">
          <a:xfrm>
            <a:off x="-4553486" y="6330893"/>
            <a:ext cx="539115" cy="379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3" name="Billede 332">
            <a:extLst>
              <a:ext uri="{FF2B5EF4-FFF2-40B4-BE49-F238E27FC236}">
                <a16:creationId xmlns:a16="http://schemas.microsoft.com/office/drawing/2014/main" id="{E2107D35-7D41-9D29-4CAB-E49EDA22E4E5}"/>
              </a:ext>
            </a:extLst>
          </p:cNvPr>
          <p:cNvPicPr>
            <a:picLocks noChangeAspect="1"/>
          </p:cNvPicPr>
          <p:nvPr/>
        </p:nvPicPr>
        <p:blipFill rotWithShape="1">
          <a:blip r:embed="rId1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t="15254"/>
          <a:stretch/>
        </p:blipFill>
        <p:spPr bwMode="auto">
          <a:xfrm>
            <a:off x="-3995550" y="6335748"/>
            <a:ext cx="542925" cy="38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6" name="Billede 335">
            <a:extLst>
              <a:ext uri="{FF2B5EF4-FFF2-40B4-BE49-F238E27FC236}">
                <a16:creationId xmlns:a16="http://schemas.microsoft.com/office/drawing/2014/main" id="{8476DA58-24EE-F88B-DDA4-44AB6C9029B6}"/>
              </a:ext>
            </a:extLst>
          </p:cNvPr>
          <p:cNvPicPr>
            <a:picLocks noChangeAspect="1"/>
          </p:cNvPicPr>
          <p:nvPr/>
        </p:nvPicPr>
        <p:blipFill rotWithShape="1">
          <a:blip r:embed="rId1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8" r="12766"/>
          <a:stretch/>
        </p:blipFill>
        <p:spPr bwMode="auto">
          <a:xfrm>
            <a:off x="-3439940" y="6337536"/>
            <a:ext cx="546735" cy="379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0" name="Billede 349">
            <a:extLst>
              <a:ext uri="{FF2B5EF4-FFF2-40B4-BE49-F238E27FC236}">
                <a16:creationId xmlns:a16="http://schemas.microsoft.com/office/drawing/2014/main" id="{9B2D12B6-A8C3-2358-CA97-F434E752062F}"/>
              </a:ext>
            </a:extLst>
          </p:cNvPr>
          <p:cNvPicPr>
            <a:picLocks noChangeAspect="1"/>
          </p:cNvPicPr>
          <p:nvPr/>
        </p:nvPicPr>
        <p:blipFill rotWithShape="1">
          <a:blip r:embed="rId1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2" b="23166"/>
          <a:stretch/>
        </p:blipFill>
        <p:spPr bwMode="auto">
          <a:xfrm>
            <a:off x="-4553486" y="6730873"/>
            <a:ext cx="548640" cy="379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4" name="Billede 353">
            <a:extLst>
              <a:ext uri="{FF2B5EF4-FFF2-40B4-BE49-F238E27FC236}">
                <a16:creationId xmlns:a16="http://schemas.microsoft.com/office/drawing/2014/main" id="{16851739-0AE7-673D-90C8-42C35420833E}"/>
              </a:ext>
            </a:extLst>
          </p:cNvPr>
          <p:cNvPicPr>
            <a:picLocks noChangeAspect="1"/>
          </p:cNvPicPr>
          <p:nvPr/>
        </p:nvPicPr>
        <p:blipFill rotWithShape="1">
          <a:blip r:embed="rId1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8" r="12270"/>
          <a:stretch/>
        </p:blipFill>
        <p:spPr bwMode="auto">
          <a:xfrm>
            <a:off x="-2315660" y="7119434"/>
            <a:ext cx="544830" cy="379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7" name="Billede 356">
            <a:extLst>
              <a:ext uri="{FF2B5EF4-FFF2-40B4-BE49-F238E27FC236}">
                <a16:creationId xmlns:a16="http://schemas.microsoft.com/office/drawing/2014/main" id="{108BA9FD-1244-140B-8D22-F08467C624A6}"/>
              </a:ext>
            </a:extLst>
          </p:cNvPr>
          <p:cNvPicPr>
            <a:picLocks noChangeAspect="1"/>
          </p:cNvPicPr>
          <p:nvPr/>
        </p:nvPicPr>
        <p:blipFill rotWithShape="1">
          <a:blip r:embed="rId1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8" r="12037"/>
          <a:stretch/>
        </p:blipFill>
        <p:spPr bwMode="auto">
          <a:xfrm>
            <a:off x="-4555392" y="7527755"/>
            <a:ext cx="542925" cy="379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0" name="Billede 359">
            <a:extLst>
              <a:ext uri="{FF2B5EF4-FFF2-40B4-BE49-F238E27FC236}">
                <a16:creationId xmlns:a16="http://schemas.microsoft.com/office/drawing/2014/main" id="{4232C6A7-70E7-E5F0-53BC-102B6CCBA016}"/>
              </a:ext>
            </a:extLst>
          </p:cNvPr>
          <p:cNvPicPr>
            <a:picLocks noChangeAspect="1"/>
          </p:cNvPicPr>
          <p:nvPr/>
        </p:nvPicPr>
        <p:blipFill rotWithShape="1">
          <a:blip r:embed="rId1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4" r="11962"/>
          <a:stretch/>
        </p:blipFill>
        <p:spPr bwMode="auto">
          <a:xfrm>
            <a:off x="-4001068" y="7534822"/>
            <a:ext cx="546735" cy="379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3" name="Billede 362">
            <a:extLst>
              <a:ext uri="{FF2B5EF4-FFF2-40B4-BE49-F238E27FC236}">
                <a16:creationId xmlns:a16="http://schemas.microsoft.com/office/drawing/2014/main" id="{4C32CAAC-6523-7F59-7FCE-3C7398682695}"/>
              </a:ext>
            </a:extLst>
          </p:cNvPr>
          <p:cNvPicPr>
            <a:picLocks noChangeAspect="1"/>
          </p:cNvPicPr>
          <p:nvPr/>
        </p:nvPicPr>
        <p:blipFill rotWithShape="1">
          <a:blip r:embed="rId1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8" r="13554"/>
          <a:stretch/>
        </p:blipFill>
        <p:spPr bwMode="auto">
          <a:xfrm>
            <a:off x="-3431977" y="7527754"/>
            <a:ext cx="546735" cy="379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6" name="Billede 365">
            <a:extLst>
              <a:ext uri="{FF2B5EF4-FFF2-40B4-BE49-F238E27FC236}">
                <a16:creationId xmlns:a16="http://schemas.microsoft.com/office/drawing/2014/main" id="{0A6DF8BC-5ABE-AE1E-26EB-19D84FCD77BF}"/>
              </a:ext>
            </a:extLst>
          </p:cNvPr>
          <p:cNvPicPr>
            <a:picLocks noChangeAspect="1"/>
          </p:cNvPicPr>
          <p:nvPr/>
        </p:nvPicPr>
        <p:blipFill rotWithShape="1">
          <a:blip r:embed="rId1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0" b="23166"/>
          <a:stretch/>
        </p:blipFill>
        <p:spPr bwMode="auto">
          <a:xfrm>
            <a:off x="-2311872" y="7526406"/>
            <a:ext cx="544830" cy="379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9" name="Billede 368">
            <a:extLst>
              <a:ext uri="{FF2B5EF4-FFF2-40B4-BE49-F238E27FC236}">
                <a16:creationId xmlns:a16="http://schemas.microsoft.com/office/drawing/2014/main" id="{0C76A520-F85E-CBD4-FA1E-B2084D2F915A}"/>
              </a:ext>
            </a:extLst>
          </p:cNvPr>
          <p:cNvPicPr>
            <a:picLocks noChangeAspect="1"/>
          </p:cNvPicPr>
          <p:nvPr/>
        </p:nvPicPr>
        <p:blipFill rotWithShape="1">
          <a:blip r:embed="rId1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320" b="22179"/>
          <a:stretch/>
        </p:blipFill>
        <p:spPr bwMode="auto">
          <a:xfrm>
            <a:off x="-1732866" y="7519775"/>
            <a:ext cx="537210" cy="38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2" name="Billede 371">
            <a:extLst>
              <a:ext uri="{FF2B5EF4-FFF2-40B4-BE49-F238E27FC236}">
                <a16:creationId xmlns:a16="http://schemas.microsoft.com/office/drawing/2014/main" id="{09E829FC-A287-6F17-380A-B54CAE6CE018}"/>
              </a:ext>
            </a:extLst>
          </p:cNvPr>
          <p:cNvPicPr>
            <a:picLocks noChangeAspect="1"/>
          </p:cNvPicPr>
          <p:nvPr/>
        </p:nvPicPr>
        <p:blipFill rotWithShape="1">
          <a:blip r:embed="rId1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 r="13855"/>
          <a:stretch/>
        </p:blipFill>
        <p:spPr bwMode="auto">
          <a:xfrm>
            <a:off x="-1173604" y="7523585"/>
            <a:ext cx="544830" cy="377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5" name="Billede 374">
            <a:extLst>
              <a:ext uri="{FF2B5EF4-FFF2-40B4-BE49-F238E27FC236}">
                <a16:creationId xmlns:a16="http://schemas.microsoft.com/office/drawing/2014/main" id="{1969CC77-4B73-AE5B-3B38-11AD6AF821F5}"/>
              </a:ext>
            </a:extLst>
          </p:cNvPr>
          <p:cNvPicPr>
            <a:picLocks noChangeAspect="1"/>
          </p:cNvPicPr>
          <p:nvPr/>
        </p:nvPicPr>
        <p:blipFill rotWithShape="1">
          <a:blip r:embed="rId1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0" b="22780"/>
          <a:stretch/>
        </p:blipFill>
        <p:spPr bwMode="auto">
          <a:xfrm>
            <a:off x="-4524100" y="3166522"/>
            <a:ext cx="541020" cy="38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8" name="Billede 377">
            <a:extLst>
              <a:ext uri="{FF2B5EF4-FFF2-40B4-BE49-F238E27FC236}">
                <a16:creationId xmlns:a16="http://schemas.microsoft.com/office/drawing/2014/main" id="{2058A07F-5520-AE71-CABB-91D4E444534F}"/>
              </a:ext>
            </a:extLst>
          </p:cNvPr>
          <p:cNvPicPr>
            <a:picLocks noChangeAspect="1"/>
          </p:cNvPicPr>
          <p:nvPr/>
        </p:nvPicPr>
        <p:blipFill rotWithShape="1">
          <a:blip r:embed="rId1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4" r="13940"/>
          <a:stretch/>
        </p:blipFill>
        <p:spPr bwMode="auto">
          <a:xfrm>
            <a:off x="-3967468" y="3170908"/>
            <a:ext cx="541020" cy="38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1" name="Billede 380">
            <a:extLst>
              <a:ext uri="{FF2B5EF4-FFF2-40B4-BE49-F238E27FC236}">
                <a16:creationId xmlns:a16="http://schemas.microsoft.com/office/drawing/2014/main" id="{4D935712-F5FB-D2E0-017F-B8C2AFDF9CF3}"/>
              </a:ext>
            </a:extLst>
          </p:cNvPr>
          <p:cNvPicPr>
            <a:picLocks noChangeAspect="1"/>
          </p:cNvPicPr>
          <p:nvPr/>
        </p:nvPicPr>
        <p:blipFill rotWithShape="1"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8" t="-1" b="22957"/>
          <a:stretch/>
        </p:blipFill>
        <p:spPr bwMode="auto">
          <a:xfrm>
            <a:off x="-1173604" y="3170183"/>
            <a:ext cx="544830" cy="377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12" name="Billede 5311">
            <a:extLst>
              <a:ext uri="{FF2B5EF4-FFF2-40B4-BE49-F238E27FC236}">
                <a16:creationId xmlns:a16="http://schemas.microsoft.com/office/drawing/2014/main" id="{EBCBFC58-59B3-1546-EA62-5D39741A7E8D}"/>
              </a:ext>
            </a:extLst>
          </p:cNvPr>
          <p:cNvPicPr>
            <a:picLocks noChangeAspect="1"/>
          </p:cNvPicPr>
          <p:nvPr/>
        </p:nvPicPr>
        <p:blipFill rotWithShape="1">
          <a:blip r:embed="rId1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4" b="22265"/>
          <a:stretch/>
        </p:blipFill>
        <p:spPr bwMode="auto">
          <a:xfrm>
            <a:off x="-3436130" y="7126016"/>
            <a:ext cx="542925" cy="379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314" name="Text Box 70">
            <a:extLst>
              <a:ext uri="{FF2B5EF4-FFF2-40B4-BE49-F238E27FC236}">
                <a16:creationId xmlns:a16="http://schemas.microsoft.com/office/drawing/2014/main" id="{C8E85890-41AC-1F59-07E0-AC2A66760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9583" y="416124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sz="12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5319" name="Text Box 70">
            <a:extLst>
              <a:ext uri="{FF2B5EF4-FFF2-40B4-BE49-F238E27FC236}">
                <a16:creationId xmlns:a16="http://schemas.microsoft.com/office/drawing/2014/main" id="{6E1CC915-F045-E5E7-8502-DC55A207D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522" y="40971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sz="1200" b="1" dirty="0">
                <a:solidFill>
                  <a:srgbClr val="002060"/>
                </a:solidFill>
              </a:rPr>
              <a:t>5</a:t>
            </a:r>
          </a:p>
        </p:txBody>
      </p:sp>
      <p:pic>
        <p:nvPicPr>
          <p:cNvPr id="107" name="Billede 106">
            <a:extLst>
              <a:ext uri="{FF2B5EF4-FFF2-40B4-BE49-F238E27FC236}">
                <a16:creationId xmlns:a16="http://schemas.microsoft.com/office/drawing/2014/main" id="{83AB042A-6642-FD79-F1DC-D59E8FE1D71C}"/>
              </a:ext>
            </a:extLst>
      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2444746" y="7543612"/>
            <a:ext cx="1889126" cy="411733"/>
          </a:xfrm>
          <a:prstGeom prst="rect">
            <a:avLst/>
          </a:prstGeom>
        </p:spPr>
      </p:pic>
      <p:sp>
        <p:nvSpPr>
          <p:cNvPr id="108" name="Text Box 4">
            <a:extLst>
              <a:ext uri="{FF2B5EF4-FFF2-40B4-BE49-F238E27FC236}">
                <a16:creationId xmlns:a16="http://schemas.microsoft.com/office/drawing/2014/main" id="{5F3961A5-11CF-32C6-7B84-D2FC6FED6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405" y="-58108"/>
            <a:ext cx="9845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sz="2200" dirty="0"/>
              <a:t>klasse</a:t>
            </a:r>
          </a:p>
        </p:txBody>
      </p:sp>
      <p:sp>
        <p:nvSpPr>
          <p:cNvPr id="109" name="Text Box 4">
            <a:extLst>
              <a:ext uri="{FF2B5EF4-FFF2-40B4-BE49-F238E27FC236}">
                <a16:creationId xmlns:a16="http://schemas.microsoft.com/office/drawing/2014/main" id="{2D710C9F-CB34-5C16-3EE2-8647A79E7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947" y="-51172"/>
            <a:ext cx="8130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altLang="da-DK" sz="2200" dirty="0"/>
              <a:t> dato</a:t>
            </a:r>
          </a:p>
        </p:txBody>
      </p:sp>
    </p:spTree>
    <p:extLst>
      <p:ext uri="{BB962C8B-B14F-4D97-AF65-F5344CB8AC3E}">
        <p14:creationId xmlns:p14="http://schemas.microsoft.com/office/powerpoint/2010/main" val="1714026199"/>
      </p:ext>
    </p:extLst>
  </p:cSld>
  <p:clrMapOvr>
    <a:masterClrMapping/>
  </p:clrMapOvr>
</p:sld>
</file>

<file path=ppt/theme/theme1.xml><?xml version="1.0" encoding="utf-8"?>
<a:theme xmlns:a="http://schemas.openxmlformats.org/drawingml/2006/main" name="2015baneskabelon">
  <a:themeElements>
    <a:clrScheme name="tom_bane-med_skilte09små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_bane-med_skilte09små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om_bane-med_skilte09små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Rally">
      <a:dk1>
        <a:sysClr val="windowText" lastClr="000000"/>
      </a:dk1>
      <a:lt1>
        <a:sysClr val="window" lastClr="FFFFFF"/>
      </a:lt1>
      <a:dk2>
        <a:srgbClr val="0070C0"/>
      </a:dk2>
      <a:lt2>
        <a:srgbClr val="00B0F0"/>
      </a:lt2>
      <a:accent1>
        <a:srgbClr val="000000"/>
      </a:accent1>
      <a:accent2>
        <a:srgbClr val="FFC000"/>
      </a:accent2>
      <a:accent3>
        <a:srgbClr val="00B050"/>
      </a:accent3>
      <a:accent4>
        <a:srgbClr val="7030A0"/>
      </a:accent4>
      <a:accent5>
        <a:srgbClr val="FF0000"/>
      </a:accent5>
      <a:accent6>
        <a:srgbClr val="C00000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2015baneskabelon</Template>
  <TotalTime>1981</TotalTime>
  <Words>333</Words>
  <Application>Microsoft Office PowerPoint</Application>
  <PresentationFormat>A4-papir (210 x 297 mm)</PresentationFormat>
  <Paragraphs>98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2015baneskabelon</vt:lpstr>
      <vt:lpstr>Kontortema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Line Geerthsen</dc:creator>
  <cp:lastModifiedBy>Heidi DcH RU, formand</cp:lastModifiedBy>
  <cp:revision>68</cp:revision>
  <dcterms:created xsi:type="dcterms:W3CDTF">2017-05-17T08:15:27Z</dcterms:created>
  <dcterms:modified xsi:type="dcterms:W3CDTF">2024-10-08T11:00:31Z</dcterms:modified>
</cp:coreProperties>
</file>